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67" r:id="rId5"/>
    <p:sldId id="279" r:id="rId6"/>
    <p:sldId id="261" r:id="rId7"/>
    <p:sldId id="262" r:id="rId8"/>
    <p:sldId id="270" r:id="rId9"/>
    <p:sldId id="263" r:id="rId10"/>
    <p:sldId id="268" r:id="rId11"/>
    <p:sldId id="269" r:id="rId12"/>
    <p:sldId id="260" r:id="rId13"/>
    <p:sldId id="280" r:id="rId14"/>
    <p:sldId id="288" r:id="rId15"/>
  </p:sldIdLst>
  <p:sldSz cx="7772400" cy="100584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00"/>
    <a:srgbClr val="404040"/>
    <a:srgbClr val="004667"/>
    <a:srgbClr val="68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5D42D0-4264-47A8-8FE0-53DA33111636}" v="265" dt="2024-04-16T22:38:40.393"/>
    <p1510:client id="{C00CD40F-E6E4-462C-9682-9845C112030A}" v="1469" dt="2024-04-16T22:56:29.9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DAVID TOLTON" userId="c50f22ec-9c96-48c8-85cf-599ab6dbae10" providerId="ADAL" clId="{B15D42D0-4264-47A8-8FE0-53DA33111636}"/>
    <pc:docChg chg="undo redo custSel addSld modSld sldOrd">
      <pc:chgData name="ANDREW DAVID TOLTON" userId="c50f22ec-9c96-48c8-85cf-599ab6dbae10" providerId="ADAL" clId="{B15D42D0-4264-47A8-8FE0-53DA33111636}" dt="2024-04-16T22:38:40.393" v="265" actId="208"/>
      <pc:docMkLst>
        <pc:docMk/>
      </pc:docMkLst>
      <pc:sldChg chg="addSp delSp modSp mod">
        <pc:chgData name="ANDREW DAVID TOLTON" userId="c50f22ec-9c96-48c8-85cf-599ab6dbae10" providerId="ADAL" clId="{B15D42D0-4264-47A8-8FE0-53DA33111636}" dt="2024-04-16T22:33:55.857" v="238" actId="1036"/>
        <pc:sldMkLst>
          <pc:docMk/>
          <pc:sldMk cId="2140367954" sldId="261"/>
        </pc:sldMkLst>
        <pc:spChg chg="mod">
          <ac:chgData name="ANDREW DAVID TOLTON" userId="c50f22ec-9c96-48c8-85cf-599ab6dbae10" providerId="ADAL" clId="{B15D42D0-4264-47A8-8FE0-53DA33111636}" dt="2024-04-16T22:32:48.293" v="179" actId="1038"/>
          <ac:spMkLst>
            <pc:docMk/>
            <pc:sldMk cId="2140367954" sldId="261"/>
            <ac:spMk id="33" creationId="{33BF36E9-4311-06F0-ADBB-68E98068C810}"/>
          </ac:spMkLst>
        </pc:spChg>
        <pc:spChg chg="mod">
          <ac:chgData name="ANDREW DAVID TOLTON" userId="c50f22ec-9c96-48c8-85cf-599ab6dbae10" providerId="ADAL" clId="{B15D42D0-4264-47A8-8FE0-53DA33111636}" dt="2024-04-16T22:33:33.669" v="219" actId="1076"/>
          <ac:spMkLst>
            <pc:docMk/>
            <pc:sldMk cId="2140367954" sldId="261"/>
            <ac:spMk id="69" creationId="{0456D297-2ACF-4310-B0A3-881126F200AF}"/>
          </ac:spMkLst>
        </pc:spChg>
        <pc:spChg chg="mod">
          <ac:chgData name="ANDREW DAVID TOLTON" userId="c50f22ec-9c96-48c8-85cf-599ab6dbae10" providerId="ADAL" clId="{B15D42D0-4264-47A8-8FE0-53DA33111636}" dt="2024-04-16T22:33:55.857" v="238" actId="1036"/>
          <ac:spMkLst>
            <pc:docMk/>
            <pc:sldMk cId="2140367954" sldId="261"/>
            <ac:spMk id="84" creationId="{C5704C30-1985-4CA0-8093-BCD3E4741650}"/>
          </ac:spMkLst>
        </pc:spChg>
        <pc:spChg chg="mod">
          <ac:chgData name="ANDREW DAVID TOLTON" userId="c50f22ec-9c96-48c8-85cf-599ab6dbae10" providerId="ADAL" clId="{B15D42D0-4264-47A8-8FE0-53DA33111636}" dt="2024-04-16T22:33:55.857" v="238" actId="1036"/>
          <ac:spMkLst>
            <pc:docMk/>
            <pc:sldMk cId="2140367954" sldId="261"/>
            <ac:spMk id="85" creationId="{B9A502AF-8059-4699-9C58-B62C8C13D674}"/>
          </ac:spMkLst>
        </pc:spChg>
        <pc:spChg chg="mod">
          <ac:chgData name="ANDREW DAVID TOLTON" userId="c50f22ec-9c96-48c8-85cf-599ab6dbae10" providerId="ADAL" clId="{B15D42D0-4264-47A8-8FE0-53DA33111636}" dt="2024-04-16T22:33:55.857" v="238" actId="1036"/>
          <ac:spMkLst>
            <pc:docMk/>
            <pc:sldMk cId="2140367954" sldId="261"/>
            <ac:spMk id="86" creationId="{6949B820-E7A2-4AA8-B997-325A01F7E037}"/>
          </ac:spMkLst>
        </pc:spChg>
        <pc:spChg chg="mod">
          <ac:chgData name="ANDREW DAVID TOLTON" userId="c50f22ec-9c96-48c8-85cf-599ab6dbae10" providerId="ADAL" clId="{B15D42D0-4264-47A8-8FE0-53DA33111636}" dt="2024-04-16T22:32:55.969" v="192" actId="1038"/>
          <ac:spMkLst>
            <pc:docMk/>
            <pc:sldMk cId="2140367954" sldId="261"/>
            <ac:spMk id="152" creationId="{E49BAD44-88C2-F612-2460-C610208C7376}"/>
          </ac:spMkLst>
        </pc:spChg>
        <pc:picChg chg="add mod">
          <ac:chgData name="ANDREW DAVID TOLTON" userId="c50f22ec-9c96-48c8-85cf-599ab6dbae10" providerId="ADAL" clId="{B15D42D0-4264-47A8-8FE0-53DA33111636}" dt="2024-04-16T22:33:07.945" v="195" actId="1076"/>
          <ac:picMkLst>
            <pc:docMk/>
            <pc:sldMk cId="2140367954" sldId="261"/>
            <ac:picMk id="2" creationId="{76A47F32-7DAF-3BF1-8619-72ED8F7B6D07}"/>
          </ac:picMkLst>
        </pc:picChg>
        <pc:picChg chg="del">
          <ac:chgData name="ANDREW DAVID TOLTON" userId="c50f22ec-9c96-48c8-85cf-599ab6dbae10" providerId="ADAL" clId="{B15D42D0-4264-47A8-8FE0-53DA33111636}" dt="2024-04-16T22:33:03.615" v="193" actId="478"/>
          <ac:picMkLst>
            <pc:docMk/>
            <pc:sldMk cId="2140367954" sldId="261"/>
            <ac:picMk id="73" creationId="{52765954-2E72-4901-B2EF-C2E93C1F6AC5}"/>
          </ac:picMkLst>
        </pc:picChg>
        <pc:picChg chg="mod">
          <ac:chgData name="ANDREW DAVID TOLTON" userId="c50f22ec-9c96-48c8-85cf-599ab6dbae10" providerId="ADAL" clId="{B15D42D0-4264-47A8-8FE0-53DA33111636}" dt="2024-04-16T22:33:55.857" v="238" actId="1036"/>
          <ac:picMkLst>
            <pc:docMk/>
            <pc:sldMk cId="2140367954" sldId="261"/>
            <ac:picMk id="87" creationId="{3FF6D48D-1D90-4571-8E4B-98CFB0AEDDB5}"/>
          </ac:picMkLst>
        </pc:picChg>
        <pc:cxnChg chg="mod">
          <ac:chgData name="ANDREW DAVID TOLTON" userId="c50f22ec-9c96-48c8-85cf-599ab6dbae10" providerId="ADAL" clId="{B15D42D0-4264-47A8-8FE0-53DA33111636}" dt="2024-04-16T22:33:11.561" v="198" actId="1036"/>
          <ac:cxnSpMkLst>
            <pc:docMk/>
            <pc:sldMk cId="2140367954" sldId="261"/>
            <ac:cxnSpMk id="31" creationId="{C4E51CA8-8810-E762-F1C0-40487E860696}"/>
          </ac:cxnSpMkLst>
        </pc:cxnChg>
        <pc:cxnChg chg="mod">
          <ac:chgData name="ANDREW DAVID TOLTON" userId="c50f22ec-9c96-48c8-85cf-599ab6dbae10" providerId="ADAL" clId="{B15D42D0-4264-47A8-8FE0-53DA33111636}" dt="2024-04-16T22:33:20.580" v="202" actId="1036"/>
          <ac:cxnSpMkLst>
            <pc:docMk/>
            <pc:sldMk cId="2140367954" sldId="261"/>
            <ac:cxnSpMk id="173" creationId="{4FCD6DD9-FA71-B90F-B357-6861F273DCFC}"/>
          </ac:cxnSpMkLst>
        </pc:cxnChg>
      </pc:sldChg>
      <pc:sldChg chg="modSp mod">
        <pc:chgData name="ANDREW DAVID TOLTON" userId="c50f22ec-9c96-48c8-85cf-599ab6dbae10" providerId="ADAL" clId="{B15D42D0-4264-47A8-8FE0-53DA33111636}" dt="2024-04-16T22:32:09.148" v="169" actId="14100"/>
        <pc:sldMkLst>
          <pc:docMk/>
          <pc:sldMk cId="4076718242" sldId="262"/>
        </pc:sldMkLst>
        <pc:grpChg chg="mod">
          <ac:chgData name="ANDREW DAVID TOLTON" userId="c50f22ec-9c96-48c8-85cf-599ab6dbae10" providerId="ADAL" clId="{B15D42D0-4264-47A8-8FE0-53DA33111636}" dt="2024-04-16T22:32:09.148" v="169" actId="14100"/>
          <ac:grpSpMkLst>
            <pc:docMk/>
            <pc:sldMk cId="4076718242" sldId="262"/>
            <ac:grpSpMk id="34" creationId="{81959338-306C-6752-4109-6FCCA41E86BF}"/>
          </ac:grpSpMkLst>
        </pc:grpChg>
      </pc:sldChg>
      <pc:sldChg chg="modSp mod">
        <pc:chgData name="ANDREW DAVID TOLTON" userId="c50f22ec-9c96-48c8-85cf-599ab6dbae10" providerId="ADAL" clId="{B15D42D0-4264-47A8-8FE0-53DA33111636}" dt="2024-04-16T22:23:36.030" v="93" actId="1036"/>
        <pc:sldMkLst>
          <pc:docMk/>
          <pc:sldMk cId="2343130640" sldId="263"/>
        </pc:sldMkLst>
        <pc:spChg chg="mod">
          <ac:chgData name="ANDREW DAVID TOLTON" userId="c50f22ec-9c96-48c8-85cf-599ab6dbae10" providerId="ADAL" clId="{B15D42D0-4264-47A8-8FE0-53DA33111636}" dt="2024-04-16T22:23:36.030" v="93" actId="1036"/>
          <ac:spMkLst>
            <pc:docMk/>
            <pc:sldMk cId="2343130640" sldId="263"/>
            <ac:spMk id="4" creationId="{A4C48EDC-6498-4B64-C6CA-E0AD66C1F752}"/>
          </ac:spMkLst>
        </pc:spChg>
        <pc:spChg chg="mod">
          <ac:chgData name="ANDREW DAVID TOLTON" userId="c50f22ec-9c96-48c8-85cf-599ab6dbae10" providerId="ADAL" clId="{B15D42D0-4264-47A8-8FE0-53DA33111636}" dt="2024-04-16T22:23:09.712" v="75" actId="1037"/>
          <ac:spMkLst>
            <pc:docMk/>
            <pc:sldMk cId="2343130640" sldId="263"/>
            <ac:spMk id="10" creationId="{A6C98CFE-9E62-1AB0-A032-6F5E7E3F0214}"/>
          </ac:spMkLst>
        </pc:spChg>
        <pc:spChg chg="mod">
          <ac:chgData name="ANDREW DAVID TOLTON" userId="c50f22ec-9c96-48c8-85cf-599ab6dbae10" providerId="ADAL" clId="{B15D42D0-4264-47A8-8FE0-53DA33111636}" dt="2024-04-16T22:22:53.009" v="59" actId="1038"/>
          <ac:spMkLst>
            <pc:docMk/>
            <pc:sldMk cId="2343130640" sldId="263"/>
            <ac:spMk id="82" creationId="{66851E43-B9F7-4A9E-B4EB-70B545D31FD8}"/>
          </ac:spMkLst>
        </pc:spChg>
        <pc:picChg chg="mod">
          <ac:chgData name="ANDREW DAVID TOLTON" userId="c50f22ec-9c96-48c8-85cf-599ab6dbae10" providerId="ADAL" clId="{B15D42D0-4264-47A8-8FE0-53DA33111636}" dt="2024-04-16T22:23:36.030" v="93" actId="1036"/>
          <ac:picMkLst>
            <pc:docMk/>
            <pc:sldMk cId="2343130640" sldId="263"/>
            <ac:picMk id="3" creationId="{54971823-8FAB-7301-4635-01FC0CA537BE}"/>
          </ac:picMkLst>
        </pc:picChg>
        <pc:cxnChg chg="mod">
          <ac:chgData name="ANDREW DAVID TOLTON" userId="c50f22ec-9c96-48c8-85cf-599ab6dbae10" providerId="ADAL" clId="{B15D42D0-4264-47A8-8FE0-53DA33111636}" dt="2024-04-16T22:23:26.923" v="84" actId="1036"/>
          <ac:cxnSpMkLst>
            <pc:docMk/>
            <pc:sldMk cId="2343130640" sldId="263"/>
            <ac:cxnSpMk id="52" creationId="{E7D9F9AE-B361-4C02-8AB5-687012D33FC0}"/>
          </ac:cxnSpMkLst>
        </pc:cxnChg>
        <pc:cxnChg chg="mod">
          <ac:chgData name="ANDREW DAVID TOLTON" userId="c50f22ec-9c96-48c8-85cf-599ab6dbae10" providerId="ADAL" clId="{B15D42D0-4264-47A8-8FE0-53DA33111636}" dt="2024-04-16T22:22:44.078" v="45" actId="1036"/>
          <ac:cxnSpMkLst>
            <pc:docMk/>
            <pc:sldMk cId="2343130640" sldId="263"/>
            <ac:cxnSpMk id="81" creationId="{D448C541-9798-4A6E-828F-07C24A2351DF}"/>
          </ac:cxnSpMkLst>
        </pc:cxnChg>
      </pc:sldChg>
      <pc:sldChg chg="modSp mod ord">
        <pc:chgData name="ANDREW DAVID TOLTON" userId="c50f22ec-9c96-48c8-85cf-599ab6dbae10" providerId="ADAL" clId="{B15D42D0-4264-47A8-8FE0-53DA33111636}" dt="2024-04-16T22:35:09.306" v="252" actId="1038"/>
        <pc:sldMkLst>
          <pc:docMk/>
          <pc:sldMk cId="1818260607" sldId="268"/>
        </pc:sldMkLst>
        <pc:spChg chg="mod">
          <ac:chgData name="ANDREW DAVID TOLTON" userId="c50f22ec-9c96-48c8-85cf-599ab6dbae10" providerId="ADAL" clId="{B15D42D0-4264-47A8-8FE0-53DA33111636}" dt="2024-04-16T22:35:09.306" v="252" actId="1038"/>
          <ac:spMkLst>
            <pc:docMk/>
            <pc:sldMk cId="1818260607" sldId="268"/>
            <ac:spMk id="79" creationId="{286545E0-59B1-2891-16E3-4DD8BBE9382F}"/>
          </ac:spMkLst>
        </pc:spChg>
        <pc:cxnChg chg="mod">
          <ac:chgData name="ANDREW DAVID TOLTON" userId="c50f22ec-9c96-48c8-85cf-599ab6dbae10" providerId="ADAL" clId="{B15D42D0-4264-47A8-8FE0-53DA33111636}" dt="2024-04-16T22:23:42.858" v="96" actId="1036"/>
          <ac:cxnSpMkLst>
            <pc:docMk/>
            <pc:sldMk cId="1818260607" sldId="268"/>
            <ac:cxnSpMk id="52" creationId="{0FCA1293-6906-4739-A7EE-CF41792A8096}"/>
          </ac:cxnSpMkLst>
        </pc:cxnChg>
      </pc:sldChg>
      <pc:sldChg chg="delSp modSp mod">
        <pc:chgData name="ANDREW DAVID TOLTON" userId="c50f22ec-9c96-48c8-85cf-599ab6dbae10" providerId="ADAL" clId="{B15D42D0-4264-47A8-8FE0-53DA33111636}" dt="2024-04-16T22:28:30.667" v="166" actId="1035"/>
        <pc:sldMkLst>
          <pc:docMk/>
          <pc:sldMk cId="3771417566" sldId="269"/>
        </pc:sldMkLst>
        <pc:spChg chg="mod">
          <ac:chgData name="ANDREW DAVID TOLTON" userId="c50f22ec-9c96-48c8-85cf-599ab6dbae10" providerId="ADAL" clId="{B15D42D0-4264-47A8-8FE0-53DA33111636}" dt="2024-04-16T22:28:01.271" v="157" actId="1037"/>
          <ac:spMkLst>
            <pc:docMk/>
            <pc:sldMk cId="3771417566" sldId="269"/>
            <ac:spMk id="4" creationId="{E464E048-2D99-BBD2-68DB-AB7F5AE1FB83}"/>
          </ac:spMkLst>
        </pc:spChg>
        <pc:spChg chg="mod">
          <ac:chgData name="ANDREW DAVID TOLTON" userId="c50f22ec-9c96-48c8-85cf-599ab6dbae10" providerId="ADAL" clId="{B15D42D0-4264-47A8-8FE0-53DA33111636}" dt="2024-04-16T22:28:03.438" v="161" actId="1037"/>
          <ac:spMkLst>
            <pc:docMk/>
            <pc:sldMk cId="3771417566" sldId="269"/>
            <ac:spMk id="8" creationId="{46558968-2F9C-C54D-E274-E8E5238F4D52}"/>
          </ac:spMkLst>
        </pc:spChg>
        <pc:spChg chg="mod">
          <ac:chgData name="ANDREW DAVID TOLTON" userId="c50f22ec-9c96-48c8-85cf-599ab6dbae10" providerId="ADAL" clId="{B15D42D0-4264-47A8-8FE0-53DA33111636}" dt="2024-04-16T22:28:00.100" v="155" actId="14100"/>
          <ac:spMkLst>
            <pc:docMk/>
            <pc:sldMk cId="3771417566" sldId="269"/>
            <ac:spMk id="11" creationId="{61E57332-9B97-C92E-133C-5100CD063695}"/>
          </ac:spMkLst>
        </pc:spChg>
        <pc:spChg chg="mod">
          <ac:chgData name="ANDREW DAVID TOLTON" userId="c50f22ec-9c96-48c8-85cf-599ab6dbae10" providerId="ADAL" clId="{B15D42D0-4264-47A8-8FE0-53DA33111636}" dt="2024-04-16T22:28:01.271" v="157" actId="1037"/>
          <ac:spMkLst>
            <pc:docMk/>
            <pc:sldMk cId="3771417566" sldId="269"/>
            <ac:spMk id="14" creationId="{92173212-DFEF-DC3D-2981-E82EE7543323}"/>
          </ac:spMkLst>
        </pc:spChg>
        <pc:spChg chg="del mod">
          <ac:chgData name="ANDREW DAVID TOLTON" userId="c50f22ec-9c96-48c8-85cf-599ab6dbae10" providerId="ADAL" clId="{B15D42D0-4264-47A8-8FE0-53DA33111636}" dt="2024-04-16T22:25:16.971" v="105" actId="478"/>
          <ac:spMkLst>
            <pc:docMk/>
            <pc:sldMk cId="3771417566" sldId="269"/>
            <ac:spMk id="20" creationId="{34402B37-9334-C52C-42D8-5D9DE59C1E6D}"/>
          </ac:spMkLst>
        </pc:spChg>
        <pc:spChg chg="mod">
          <ac:chgData name="ANDREW DAVID TOLTON" userId="c50f22ec-9c96-48c8-85cf-599ab6dbae10" providerId="ADAL" clId="{B15D42D0-4264-47A8-8FE0-53DA33111636}" dt="2024-04-16T22:25:06.725" v="102" actId="14100"/>
          <ac:spMkLst>
            <pc:docMk/>
            <pc:sldMk cId="3771417566" sldId="269"/>
            <ac:spMk id="22" creationId="{7150459B-E67A-9C85-5145-78A59331FC9C}"/>
          </ac:spMkLst>
        </pc:spChg>
        <pc:spChg chg="mod">
          <ac:chgData name="ANDREW DAVID TOLTON" userId="c50f22ec-9c96-48c8-85cf-599ab6dbae10" providerId="ADAL" clId="{B15D42D0-4264-47A8-8FE0-53DA33111636}" dt="2024-04-16T22:28:01.271" v="157" actId="1037"/>
          <ac:spMkLst>
            <pc:docMk/>
            <pc:sldMk cId="3771417566" sldId="269"/>
            <ac:spMk id="27" creationId="{EB9332E3-1117-99F4-4750-4C857DBCA052}"/>
          </ac:spMkLst>
        </pc:spChg>
        <pc:spChg chg="del mod">
          <ac:chgData name="ANDREW DAVID TOLTON" userId="c50f22ec-9c96-48c8-85cf-599ab6dbae10" providerId="ADAL" clId="{B15D42D0-4264-47A8-8FE0-53DA33111636}" dt="2024-04-16T22:25:27.005" v="108" actId="478"/>
          <ac:spMkLst>
            <pc:docMk/>
            <pc:sldMk cId="3771417566" sldId="269"/>
            <ac:spMk id="29" creationId="{A2456BCB-DCE3-347F-F740-D1E1AAEC770F}"/>
          </ac:spMkLst>
        </pc:spChg>
        <pc:spChg chg="mod">
          <ac:chgData name="ANDREW DAVID TOLTON" userId="c50f22ec-9c96-48c8-85cf-599ab6dbae10" providerId="ADAL" clId="{B15D42D0-4264-47A8-8FE0-53DA33111636}" dt="2024-04-16T22:28:01.271" v="157" actId="1037"/>
          <ac:spMkLst>
            <pc:docMk/>
            <pc:sldMk cId="3771417566" sldId="269"/>
            <ac:spMk id="33" creationId="{2FD57963-86AB-DE91-6601-4D544D3B09CE}"/>
          </ac:spMkLst>
        </pc:spChg>
        <pc:spChg chg="mod">
          <ac:chgData name="ANDREW DAVID TOLTON" userId="c50f22ec-9c96-48c8-85cf-599ab6dbae10" providerId="ADAL" clId="{B15D42D0-4264-47A8-8FE0-53DA33111636}" dt="2024-04-16T22:14:17.765" v="12" actId="207"/>
          <ac:spMkLst>
            <pc:docMk/>
            <pc:sldMk cId="3771417566" sldId="269"/>
            <ac:spMk id="34" creationId="{AF13A692-A5BC-99E1-D471-67EAA8EF39C1}"/>
          </ac:spMkLst>
        </pc:spChg>
        <pc:spChg chg="mod">
          <ac:chgData name="ANDREW DAVID TOLTON" userId="c50f22ec-9c96-48c8-85cf-599ab6dbae10" providerId="ADAL" clId="{B15D42D0-4264-47A8-8FE0-53DA33111636}" dt="2024-04-16T22:28:01.271" v="157" actId="1037"/>
          <ac:spMkLst>
            <pc:docMk/>
            <pc:sldMk cId="3771417566" sldId="269"/>
            <ac:spMk id="40" creationId="{0C7DD83A-C078-D420-151A-5F935536E2C0}"/>
          </ac:spMkLst>
        </pc:spChg>
        <pc:spChg chg="mod">
          <ac:chgData name="ANDREW DAVID TOLTON" userId="c50f22ec-9c96-48c8-85cf-599ab6dbae10" providerId="ADAL" clId="{B15D42D0-4264-47A8-8FE0-53DA33111636}" dt="2024-04-16T22:28:03.438" v="161" actId="1037"/>
          <ac:spMkLst>
            <pc:docMk/>
            <pc:sldMk cId="3771417566" sldId="269"/>
            <ac:spMk id="45" creationId="{1AF643D0-37A6-210E-D5A3-F0A704511033}"/>
          </ac:spMkLst>
        </pc:spChg>
        <pc:spChg chg="mod">
          <ac:chgData name="ANDREW DAVID TOLTON" userId="c50f22ec-9c96-48c8-85cf-599ab6dbae10" providerId="ADAL" clId="{B15D42D0-4264-47A8-8FE0-53DA33111636}" dt="2024-04-16T22:28:03.438" v="161" actId="1037"/>
          <ac:spMkLst>
            <pc:docMk/>
            <pc:sldMk cId="3771417566" sldId="269"/>
            <ac:spMk id="47" creationId="{E8B769FD-36FA-4C5D-DE4C-3293C3EB62AB}"/>
          </ac:spMkLst>
        </pc:spChg>
        <pc:spChg chg="mod">
          <ac:chgData name="ANDREW DAVID TOLTON" userId="c50f22ec-9c96-48c8-85cf-599ab6dbae10" providerId="ADAL" clId="{B15D42D0-4264-47A8-8FE0-53DA33111636}" dt="2024-04-16T22:14:17.765" v="12" actId="207"/>
          <ac:spMkLst>
            <pc:docMk/>
            <pc:sldMk cId="3771417566" sldId="269"/>
            <ac:spMk id="69" creationId="{7BD9F389-7C66-7E46-7834-7BED328C8C4E}"/>
          </ac:spMkLst>
        </pc:spChg>
        <pc:spChg chg="mod">
          <ac:chgData name="ANDREW DAVID TOLTON" userId="c50f22ec-9c96-48c8-85cf-599ab6dbae10" providerId="ADAL" clId="{B15D42D0-4264-47A8-8FE0-53DA33111636}" dt="2024-04-16T22:14:17.765" v="12" actId="207"/>
          <ac:spMkLst>
            <pc:docMk/>
            <pc:sldMk cId="3771417566" sldId="269"/>
            <ac:spMk id="74" creationId="{4320D6FB-A898-4B6A-FD16-FE5A23C49B7C}"/>
          </ac:spMkLst>
        </pc:spChg>
        <pc:spChg chg="mod">
          <ac:chgData name="ANDREW DAVID TOLTON" userId="c50f22ec-9c96-48c8-85cf-599ab6dbae10" providerId="ADAL" clId="{B15D42D0-4264-47A8-8FE0-53DA33111636}" dt="2024-04-16T22:14:17.765" v="12" actId="207"/>
          <ac:spMkLst>
            <pc:docMk/>
            <pc:sldMk cId="3771417566" sldId="269"/>
            <ac:spMk id="75" creationId="{9AC579E9-73F3-0B35-B691-2B4AAFB6DCC1}"/>
          </ac:spMkLst>
        </pc:spChg>
        <pc:spChg chg="mod">
          <ac:chgData name="ANDREW DAVID TOLTON" userId="c50f22ec-9c96-48c8-85cf-599ab6dbae10" providerId="ADAL" clId="{B15D42D0-4264-47A8-8FE0-53DA33111636}" dt="2024-04-16T22:14:17.765" v="12" actId="207"/>
          <ac:spMkLst>
            <pc:docMk/>
            <pc:sldMk cId="3771417566" sldId="269"/>
            <ac:spMk id="76" creationId="{DF4905DC-038E-2221-27AF-ECFF765F0D6F}"/>
          </ac:spMkLst>
        </pc:spChg>
        <pc:spChg chg="mod">
          <ac:chgData name="ANDREW DAVID TOLTON" userId="c50f22ec-9c96-48c8-85cf-599ab6dbae10" providerId="ADAL" clId="{B15D42D0-4264-47A8-8FE0-53DA33111636}" dt="2024-04-16T22:14:17.765" v="12" actId="207"/>
          <ac:spMkLst>
            <pc:docMk/>
            <pc:sldMk cId="3771417566" sldId="269"/>
            <ac:spMk id="78" creationId="{BB51D8F7-026C-9DFD-EF41-1CBDF3485F03}"/>
          </ac:spMkLst>
        </pc:spChg>
        <pc:spChg chg="mod">
          <ac:chgData name="ANDREW DAVID TOLTON" userId="c50f22ec-9c96-48c8-85cf-599ab6dbae10" providerId="ADAL" clId="{B15D42D0-4264-47A8-8FE0-53DA33111636}" dt="2024-04-16T22:28:01.271" v="157" actId="1037"/>
          <ac:spMkLst>
            <pc:docMk/>
            <pc:sldMk cId="3771417566" sldId="269"/>
            <ac:spMk id="79" creationId="{C84118EB-0A7C-D1DC-33AA-8ABDE4BD1B39}"/>
          </ac:spMkLst>
        </pc:spChg>
        <pc:spChg chg="mod">
          <ac:chgData name="ANDREW DAVID TOLTON" userId="c50f22ec-9c96-48c8-85cf-599ab6dbae10" providerId="ADAL" clId="{B15D42D0-4264-47A8-8FE0-53DA33111636}" dt="2024-04-16T22:28:01.271" v="157" actId="1037"/>
          <ac:spMkLst>
            <pc:docMk/>
            <pc:sldMk cId="3771417566" sldId="269"/>
            <ac:spMk id="111" creationId="{E9CBC3D5-C1FF-4BDE-1596-3C88BE587C52}"/>
          </ac:spMkLst>
        </pc:spChg>
        <pc:spChg chg="mod">
          <ac:chgData name="ANDREW DAVID TOLTON" userId="c50f22ec-9c96-48c8-85cf-599ab6dbae10" providerId="ADAL" clId="{B15D42D0-4264-47A8-8FE0-53DA33111636}" dt="2024-04-16T22:14:17.765" v="12" actId="207"/>
          <ac:spMkLst>
            <pc:docMk/>
            <pc:sldMk cId="3771417566" sldId="269"/>
            <ac:spMk id="114" creationId="{66CC8526-B439-6321-E987-FA56FC1AE04D}"/>
          </ac:spMkLst>
        </pc:spChg>
        <pc:spChg chg="mod">
          <ac:chgData name="ANDREW DAVID TOLTON" userId="c50f22ec-9c96-48c8-85cf-599ab6dbae10" providerId="ADAL" clId="{B15D42D0-4264-47A8-8FE0-53DA33111636}" dt="2024-04-16T22:15:22.185" v="19" actId="208"/>
          <ac:spMkLst>
            <pc:docMk/>
            <pc:sldMk cId="3771417566" sldId="269"/>
            <ac:spMk id="115" creationId="{B34837E3-56EE-4656-338B-8B39070128BB}"/>
          </ac:spMkLst>
        </pc:spChg>
        <pc:spChg chg="mod">
          <ac:chgData name="ANDREW DAVID TOLTON" userId="c50f22ec-9c96-48c8-85cf-599ab6dbae10" providerId="ADAL" clId="{B15D42D0-4264-47A8-8FE0-53DA33111636}" dt="2024-04-16T22:15:22.185" v="19" actId="208"/>
          <ac:spMkLst>
            <pc:docMk/>
            <pc:sldMk cId="3771417566" sldId="269"/>
            <ac:spMk id="116" creationId="{A5BBD233-AE92-F2DE-7F69-8720B0075537}"/>
          </ac:spMkLst>
        </pc:spChg>
        <pc:spChg chg="mod">
          <ac:chgData name="ANDREW DAVID TOLTON" userId="c50f22ec-9c96-48c8-85cf-599ab6dbae10" providerId="ADAL" clId="{B15D42D0-4264-47A8-8FE0-53DA33111636}" dt="2024-04-16T22:14:17.765" v="12" actId="207"/>
          <ac:spMkLst>
            <pc:docMk/>
            <pc:sldMk cId="3771417566" sldId="269"/>
            <ac:spMk id="128" creationId="{093BA57A-5139-2458-3B9C-175EFB1C9F4C}"/>
          </ac:spMkLst>
        </pc:spChg>
        <pc:spChg chg="mod">
          <ac:chgData name="ANDREW DAVID TOLTON" userId="c50f22ec-9c96-48c8-85cf-599ab6dbae10" providerId="ADAL" clId="{B15D42D0-4264-47A8-8FE0-53DA33111636}" dt="2024-04-16T22:14:17.765" v="12" actId="207"/>
          <ac:spMkLst>
            <pc:docMk/>
            <pc:sldMk cId="3771417566" sldId="269"/>
            <ac:spMk id="131" creationId="{E1847BA8-E9F1-FA3C-0D93-A6CFA9F73992}"/>
          </ac:spMkLst>
        </pc:spChg>
        <pc:spChg chg="mod">
          <ac:chgData name="ANDREW DAVID TOLTON" userId="c50f22ec-9c96-48c8-85cf-599ab6dbae10" providerId="ADAL" clId="{B15D42D0-4264-47A8-8FE0-53DA33111636}" dt="2024-04-16T22:15:57.117" v="21" actId="208"/>
          <ac:spMkLst>
            <pc:docMk/>
            <pc:sldMk cId="3771417566" sldId="269"/>
            <ac:spMk id="132" creationId="{CD78E47C-EAF3-7D3F-D300-8D4E75008782}"/>
          </ac:spMkLst>
        </pc:spChg>
        <pc:spChg chg="mod">
          <ac:chgData name="ANDREW DAVID TOLTON" userId="c50f22ec-9c96-48c8-85cf-599ab6dbae10" providerId="ADAL" clId="{B15D42D0-4264-47A8-8FE0-53DA33111636}" dt="2024-04-16T22:15:57.117" v="21" actId="208"/>
          <ac:spMkLst>
            <pc:docMk/>
            <pc:sldMk cId="3771417566" sldId="269"/>
            <ac:spMk id="133" creationId="{3AC5D9A2-AE5B-BC2E-1EFE-64CAACA6087D}"/>
          </ac:spMkLst>
        </pc:spChg>
        <pc:spChg chg="mod">
          <ac:chgData name="ANDREW DAVID TOLTON" userId="c50f22ec-9c96-48c8-85cf-599ab6dbae10" providerId="ADAL" clId="{B15D42D0-4264-47A8-8FE0-53DA33111636}" dt="2024-04-16T22:14:17.765" v="12" actId="207"/>
          <ac:spMkLst>
            <pc:docMk/>
            <pc:sldMk cId="3771417566" sldId="269"/>
            <ac:spMk id="144" creationId="{3C3E440F-AF51-0B76-8F52-ACA770C2DCB0}"/>
          </ac:spMkLst>
        </pc:spChg>
        <pc:spChg chg="mod">
          <ac:chgData name="ANDREW DAVID TOLTON" userId="c50f22ec-9c96-48c8-85cf-599ab6dbae10" providerId="ADAL" clId="{B15D42D0-4264-47A8-8FE0-53DA33111636}" dt="2024-04-16T22:28:01.271" v="157" actId="1037"/>
          <ac:spMkLst>
            <pc:docMk/>
            <pc:sldMk cId="3771417566" sldId="269"/>
            <ac:spMk id="146" creationId="{C25AE2B0-A190-9B36-6C6D-C5298C81F288}"/>
          </ac:spMkLst>
        </pc:spChg>
        <pc:spChg chg="mod">
          <ac:chgData name="ANDREW DAVID TOLTON" userId="c50f22ec-9c96-48c8-85cf-599ab6dbae10" providerId="ADAL" clId="{B15D42D0-4264-47A8-8FE0-53DA33111636}" dt="2024-04-16T22:14:17.765" v="12" actId="207"/>
          <ac:spMkLst>
            <pc:docMk/>
            <pc:sldMk cId="3771417566" sldId="269"/>
            <ac:spMk id="149" creationId="{7F3E238F-526E-E7BA-56AA-D5EA5B7FCD0C}"/>
          </ac:spMkLst>
        </pc:spChg>
        <pc:spChg chg="mod">
          <ac:chgData name="ANDREW DAVID TOLTON" userId="c50f22ec-9c96-48c8-85cf-599ab6dbae10" providerId="ADAL" clId="{B15D42D0-4264-47A8-8FE0-53DA33111636}" dt="2024-04-16T22:16:13.707" v="22" actId="208"/>
          <ac:spMkLst>
            <pc:docMk/>
            <pc:sldMk cId="3771417566" sldId="269"/>
            <ac:spMk id="150" creationId="{39041A3D-6E65-95FB-44A8-4B876169A58E}"/>
          </ac:spMkLst>
        </pc:spChg>
        <pc:spChg chg="mod">
          <ac:chgData name="ANDREW DAVID TOLTON" userId="c50f22ec-9c96-48c8-85cf-599ab6dbae10" providerId="ADAL" clId="{B15D42D0-4264-47A8-8FE0-53DA33111636}" dt="2024-04-16T22:16:13.707" v="22" actId="208"/>
          <ac:spMkLst>
            <pc:docMk/>
            <pc:sldMk cId="3771417566" sldId="269"/>
            <ac:spMk id="151" creationId="{2F72AE34-C2DF-49DE-9D5C-8045437FFAD2}"/>
          </ac:spMkLst>
        </pc:spChg>
        <pc:spChg chg="mod">
          <ac:chgData name="ANDREW DAVID TOLTON" userId="c50f22ec-9c96-48c8-85cf-599ab6dbae10" providerId="ADAL" clId="{B15D42D0-4264-47A8-8FE0-53DA33111636}" dt="2024-04-16T22:28:01.271" v="157" actId="1037"/>
          <ac:spMkLst>
            <pc:docMk/>
            <pc:sldMk cId="3771417566" sldId="269"/>
            <ac:spMk id="156" creationId="{A53E2DBE-59B6-8242-235E-F3C6D6EAA90B}"/>
          </ac:spMkLst>
        </pc:spChg>
        <pc:spChg chg="mod">
          <ac:chgData name="ANDREW DAVID TOLTON" userId="c50f22ec-9c96-48c8-85cf-599ab6dbae10" providerId="ADAL" clId="{B15D42D0-4264-47A8-8FE0-53DA33111636}" dt="2024-04-16T22:14:49.497" v="17" actId="2085"/>
          <ac:spMkLst>
            <pc:docMk/>
            <pc:sldMk cId="3771417566" sldId="269"/>
            <ac:spMk id="159" creationId="{BB54F960-8BC3-7CD5-FF7D-867C091ACBAA}"/>
          </ac:spMkLst>
        </pc:spChg>
        <pc:spChg chg="mod">
          <ac:chgData name="ANDREW DAVID TOLTON" userId="c50f22ec-9c96-48c8-85cf-599ab6dbae10" providerId="ADAL" clId="{B15D42D0-4264-47A8-8FE0-53DA33111636}" dt="2024-04-16T22:14:17.765" v="12" actId="207"/>
          <ac:spMkLst>
            <pc:docMk/>
            <pc:sldMk cId="3771417566" sldId="269"/>
            <ac:spMk id="162" creationId="{4552F0EE-3306-BFAA-5453-9EDBBF03E8E5}"/>
          </ac:spMkLst>
        </pc:spChg>
        <pc:spChg chg="mod">
          <ac:chgData name="ANDREW DAVID TOLTON" userId="c50f22ec-9c96-48c8-85cf-599ab6dbae10" providerId="ADAL" clId="{B15D42D0-4264-47A8-8FE0-53DA33111636}" dt="2024-04-16T22:14:17.765" v="12" actId="207"/>
          <ac:spMkLst>
            <pc:docMk/>
            <pc:sldMk cId="3771417566" sldId="269"/>
            <ac:spMk id="165" creationId="{1EC364AF-D6CA-258F-BB95-6BED77B38F34}"/>
          </ac:spMkLst>
        </pc:spChg>
        <pc:spChg chg="mod">
          <ac:chgData name="ANDREW DAVID TOLTON" userId="c50f22ec-9c96-48c8-85cf-599ab6dbae10" providerId="ADAL" clId="{B15D42D0-4264-47A8-8FE0-53DA33111636}" dt="2024-04-16T22:14:17.765" v="12" actId="207"/>
          <ac:spMkLst>
            <pc:docMk/>
            <pc:sldMk cId="3771417566" sldId="269"/>
            <ac:spMk id="168" creationId="{CFEF36BF-CEB1-9F3D-A304-0FD83ADF3E03}"/>
          </ac:spMkLst>
        </pc:spChg>
        <pc:spChg chg="mod">
          <ac:chgData name="ANDREW DAVID TOLTON" userId="c50f22ec-9c96-48c8-85cf-599ab6dbae10" providerId="ADAL" clId="{B15D42D0-4264-47A8-8FE0-53DA33111636}" dt="2024-04-16T22:14:17.765" v="12" actId="207"/>
          <ac:spMkLst>
            <pc:docMk/>
            <pc:sldMk cId="3771417566" sldId="269"/>
            <ac:spMk id="171" creationId="{BA3F4E83-9079-2B12-523C-8384D469B513}"/>
          </ac:spMkLst>
        </pc:spChg>
        <pc:spChg chg="mod">
          <ac:chgData name="ANDREW DAVID TOLTON" userId="c50f22ec-9c96-48c8-85cf-599ab6dbae10" providerId="ADAL" clId="{B15D42D0-4264-47A8-8FE0-53DA33111636}" dt="2024-04-16T22:28:03.438" v="161" actId="1037"/>
          <ac:spMkLst>
            <pc:docMk/>
            <pc:sldMk cId="3771417566" sldId="269"/>
            <ac:spMk id="172" creationId="{81B0FF62-79A7-0B33-C2A1-C305F10CC90D}"/>
          </ac:spMkLst>
        </pc:spChg>
        <pc:spChg chg="mod">
          <ac:chgData name="ANDREW DAVID TOLTON" userId="c50f22ec-9c96-48c8-85cf-599ab6dbae10" providerId="ADAL" clId="{B15D42D0-4264-47A8-8FE0-53DA33111636}" dt="2024-04-16T22:28:03.438" v="161" actId="1037"/>
          <ac:spMkLst>
            <pc:docMk/>
            <pc:sldMk cId="3771417566" sldId="269"/>
            <ac:spMk id="174" creationId="{3252CCB0-C333-07AA-5B09-6A429F0C00FA}"/>
          </ac:spMkLst>
        </pc:spChg>
        <pc:spChg chg="mod">
          <ac:chgData name="ANDREW DAVID TOLTON" userId="c50f22ec-9c96-48c8-85cf-599ab6dbae10" providerId="ADAL" clId="{B15D42D0-4264-47A8-8FE0-53DA33111636}" dt="2024-04-16T22:14:17.765" v="12" actId="207"/>
          <ac:spMkLst>
            <pc:docMk/>
            <pc:sldMk cId="3771417566" sldId="269"/>
            <ac:spMk id="177" creationId="{18DA508D-5923-8F2C-FB89-8392D4468BFC}"/>
          </ac:spMkLst>
        </pc:spChg>
        <pc:spChg chg="mod">
          <ac:chgData name="ANDREW DAVID TOLTON" userId="c50f22ec-9c96-48c8-85cf-599ab6dbae10" providerId="ADAL" clId="{B15D42D0-4264-47A8-8FE0-53DA33111636}" dt="2024-04-16T22:20:24.429" v="24" actId="208"/>
          <ac:spMkLst>
            <pc:docMk/>
            <pc:sldMk cId="3771417566" sldId="269"/>
            <ac:spMk id="178" creationId="{05F04643-E9BD-8E93-89AF-1448EEB5AE8C}"/>
          </ac:spMkLst>
        </pc:spChg>
        <pc:spChg chg="mod">
          <ac:chgData name="ANDREW DAVID TOLTON" userId="c50f22ec-9c96-48c8-85cf-599ab6dbae10" providerId="ADAL" clId="{B15D42D0-4264-47A8-8FE0-53DA33111636}" dt="2024-04-16T22:20:24.429" v="24" actId="208"/>
          <ac:spMkLst>
            <pc:docMk/>
            <pc:sldMk cId="3771417566" sldId="269"/>
            <ac:spMk id="179" creationId="{2C0D89FE-BFA2-182F-9247-55EFF111218B}"/>
          </ac:spMkLst>
        </pc:spChg>
        <pc:spChg chg="mod">
          <ac:chgData name="ANDREW DAVID TOLTON" userId="c50f22ec-9c96-48c8-85cf-599ab6dbae10" providerId="ADAL" clId="{B15D42D0-4264-47A8-8FE0-53DA33111636}" dt="2024-04-16T22:28:03.438" v="161" actId="1037"/>
          <ac:spMkLst>
            <pc:docMk/>
            <pc:sldMk cId="3771417566" sldId="269"/>
            <ac:spMk id="181" creationId="{91C7651E-F42A-526A-2A8E-5E527AAE218C}"/>
          </ac:spMkLst>
        </pc:spChg>
        <pc:spChg chg="mod">
          <ac:chgData name="ANDREW DAVID TOLTON" userId="c50f22ec-9c96-48c8-85cf-599ab6dbae10" providerId="ADAL" clId="{B15D42D0-4264-47A8-8FE0-53DA33111636}" dt="2024-04-16T22:28:07.301" v="163" actId="14100"/>
          <ac:spMkLst>
            <pc:docMk/>
            <pc:sldMk cId="3771417566" sldId="269"/>
            <ac:spMk id="182" creationId="{1F047617-1698-0957-6662-1CF956C998F2}"/>
          </ac:spMkLst>
        </pc:spChg>
        <pc:spChg chg="mod">
          <ac:chgData name="ANDREW DAVID TOLTON" userId="c50f22ec-9c96-48c8-85cf-599ab6dbae10" providerId="ADAL" clId="{B15D42D0-4264-47A8-8FE0-53DA33111636}" dt="2024-04-16T22:14:17.765" v="12" actId="207"/>
          <ac:spMkLst>
            <pc:docMk/>
            <pc:sldMk cId="3771417566" sldId="269"/>
            <ac:spMk id="184" creationId="{AF7F9456-E29C-8BCC-DF24-A87FD57663D6}"/>
          </ac:spMkLst>
        </pc:spChg>
        <pc:spChg chg="mod">
          <ac:chgData name="ANDREW DAVID TOLTON" userId="c50f22ec-9c96-48c8-85cf-599ab6dbae10" providerId="ADAL" clId="{B15D42D0-4264-47A8-8FE0-53DA33111636}" dt="2024-04-16T22:14:17.765" v="12" actId="207"/>
          <ac:spMkLst>
            <pc:docMk/>
            <pc:sldMk cId="3771417566" sldId="269"/>
            <ac:spMk id="187" creationId="{B9A2F0D4-551A-2018-BBFB-8EB4D147B070}"/>
          </ac:spMkLst>
        </pc:spChg>
        <pc:spChg chg="mod">
          <ac:chgData name="ANDREW DAVID TOLTON" userId="c50f22ec-9c96-48c8-85cf-599ab6dbae10" providerId="ADAL" clId="{B15D42D0-4264-47A8-8FE0-53DA33111636}" dt="2024-04-16T22:20:35.073" v="25" actId="208"/>
          <ac:spMkLst>
            <pc:docMk/>
            <pc:sldMk cId="3771417566" sldId="269"/>
            <ac:spMk id="188" creationId="{414AF306-3731-9664-D0FC-8EDDFBB68BF5}"/>
          </ac:spMkLst>
        </pc:spChg>
        <pc:spChg chg="mod">
          <ac:chgData name="ANDREW DAVID TOLTON" userId="c50f22ec-9c96-48c8-85cf-599ab6dbae10" providerId="ADAL" clId="{B15D42D0-4264-47A8-8FE0-53DA33111636}" dt="2024-04-16T22:20:35.073" v="25" actId="208"/>
          <ac:spMkLst>
            <pc:docMk/>
            <pc:sldMk cId="3771417566" sldId="269"/>
            <ac:spMk id="189" creationId="{D5938AEB-56B5-9AE2-3514-9E6E7BCE788B}"/>
          </ac:spMkLst>
        </pc:spChg>
        <pc:spChg chg="mod">
          <ac:chgData name="ANDREW DAVID TOLTON" userId="c50f22ec-9c96-48c8-85cf-599ab6dbae10" providerId="ADAL" clId="{B15D42D0-4264-47A8-8FE0-53DA33111636}" dt="2024-04-16T22:14:17.765" v="12" actId="207"/>
          <ac:spMkLst>
            <pc:docMk/>
            <pc:sldMk cId="3771417566" sldId="269"/>
            <ac:spMk id="191" creationId="{E3049CF5-F5BC-464C-FE4D-9127DA96C10C}"/>
          </ac:spMkLst>
        </pc:spChg>
        <pc:spChg chg="mod">
          <ac:chgData name="ANDREW DAVID TOLTON" userId="c50f22ec-9c96-48c8-85cf-599ab6dbae10" providerId="ADAL" clId="{B15D42D0-4264-47A8-8FE0-53DA33111636}" dt="2024-04-16T22:28:03.438" v="161" actId="1037"/>
          <ac:spMkLst>
            <pc:docMk/>
            <pc:sldMk cId="3771417566" sldId="269"/>
            <ac:spMk id="192" creationId="{96B3F7CB-DE4A-E59C-FDCE-E725FECCA1BE}"/>
          </ac:spMkLst>
        </pc:spChg>
        <pc:spChg chg="mod">
          <ac:chgData name="ANDREW DAVID TOLTON" userId="c50f22ec-9c96-48c8-85cf-599ab6dbae10" providerId="ADAL" clId="{B15D42D0-4264-47A8-8FE0-53DA33111636}" dt="2024-04-16T22:28:03.438" v="161" actId="1037"/>
          <ac:spMkLst>
            <pc:docMk/>
            <pc:sldMk cId="3771417566" sldId="269"/>
            <ac:spMk id="194" creationId="{A0265FC7-AFA3-51F9-72F2-2AA406F8A901}"/>
          </ac:spMkLst>
        </pc:spChg>
        <pc:spChg chg="mod">
          <ac:chgData name="ANDREW DAVID TOLTON" userId="c50f22ec-9c96-48c8-85cf-599ab6dbae10" providerId="ADAL" clId="{B15D42D0-4264-47A8-8FE0-53DA33111636}" dt="2024-04-16T22:28:03.438" v="161" actId="1037"/>
          <ac:spMkLst>
            <pc:docMk/>
            <pc:sldMk cId="3771417566" sldId="269"/>
            <ac:spMk id="196" creationId="{D162F6CA-8554-66E5-079E-D417F242C823}"/>
          </ac:spMkLst>
        </pc:spChg>
        <pc:grpChg chg="mod">
          <ac:chgData name="ANDREW DAVID TOLTON" userId="c50f22ec-9c96-48c8-85cf-599ab6dbae10" providerId="ADAL" clId="{B15D42D0-4264-47A8-8FE0-53DA33111636}" dt="2024-04-16T22:28:01.271" v="157" actId="1037"/>
          <ac:grpSpMkLst>
            <pc:docMk/>
            <pc:sldMk cId="3771417566" sldId="269"/>
            <ac:grpSpMk id="112" creationId="{004CC850-DC7C-7C5E-C606-2965F469BF51}"/>
          </ac:grpSpMkLst>
        </pc:grpChg>
        <pc:grpChg chg="mod">
          <ac:chgData name="ANDREW DAVID TOLTON" userId="c50f22ec-9c96-48c8-85cf-599ab6dbae10" providerId="ADAL" clId="{B15D42D0-4264-47A8-8FE0-53DA33111636}" dt="2024-04-16T22:28:01.271" v="157" actId="1037"/>
          <ac:grpSpMkLst>
            <pc:docMk/>
            <pc:sldMk cId="3771417566" sldId="269"/>
            <ac:grpSpMk id="147" creationId="{D3B00462-1E65-B5F1-6B3E-35D26FE0A8CB}"/>
          </ac:grpSpMkLst>
        </pc:grpChg>
        <pc:grpChg chg="mod">
          <ac:chgData name="ANDREW DAVID TOLTON" userId="c50f22ec-9c96-48c8-85cf-599ab6dbae10" providerId="ADAL" clId="{B15D42D0-4264-47A8-8FE0-53DA33111636}" dt="2024-04-16T22:28:01.271" v="157" actId="1037"/>
          <ac:grpSpMkLst>
            <pc:docMk/>
            <pc:sldMk cId="3771417566" sldId="269"/>
            <ac:grpSpMk id="157" creationId="{E34AA682-F776-11CD-B333-29D74611CDDC}"/>
          </ac:grpSpMkLst>
        </pc:grpChg>
        <pc:grpChg chg="mod">
          <ac:chgData name="ANDREW DAVID TOLTON" userId="c50f22ec-9c96-48c8-85cf-599ab6dbae10" providerId="ADAL" clId="{B15D42D0-4264-47A8-8FE0-53DA33111636}" dt="2024-04-16T22:28:01.271" v="157" actId="1037"/>
          <ac:grpSpMkLst>
            <pc:docMk/>
            <pc:sldMk cId="3771417566" sldId="269"/>
            <ac:grpSpMk id="163" creationId="{A59CE579-D063-AAE1-0BB6-58C0BE02AAD1}"/>
          </ac:grpSpMkLst>
        </pc:grpChg>
        <pc:grpChg chg="mod">
          <ac:chgData name="ANDREW DAVID TOLTON" userId="c50f22ec-9c96-48c8-85cf-599ab6dbae10" providerId="ADAL" clId="{B15D42D0-4264-47A8-8FE0-53DA33111636}" dt="2024-04-16T22:28:01.271" v="157" actId="1037"/>
          <ac:grpSpMkLst>
            <pc:docMk/>
            <pc:sldMk cId="3771417566" sldId="269"/>
            <ac:grpSpMk id="169" creationId="{1C3DF78A-60CF-68F9-93B9-86D2D9E55604}"/>
          </ac:grpSpMkLst>
        </pc:grpChg>
        <pc:grpChg chg="mod">
          <ac:chgData name="ANDREW DAVID TOLTON" userId="c50f22ec-9c96-48c8-85cf-599ab6dbae10" providerId="ADAL" clId="{B15D42D0-4264-47A8-8FE0-53DA33111636}" dt="2024-04-16T22:28:03.438" v="161" actId="1037"/>
          <ac:grpSpMkLst>
            <pc:docMk/>
            <pc:sldMk cId="3771417566" sldId="269"/>
            <ac:grpSpMk id="175" creationId="{C5C70552-DAD1-582B-5D43-AD65D316EBDF}"/>
          </ac:grpSpMkLst>
        </pc:grpChg>
        <pc:picChg chg="mod">
          <ac:chgData name="ANDREW DAVID TOLTON" userId="c50f22ec-9c96-48c8-85cf-599ab6dbae10" providerId="ADAL" clId="{B15D42D0-4264-47A8-8FE0-53DA33111636}" dt="2024-04-16T22:28:01.271" v="157" actId="1037"/>
          <ac:picMkLst>
            <pc:docMk/>
            <pc:sldMk cId="3771417566" sldId="269"/>
            <ac:picMk id="44" creationId="{A8E0DC64-D63D-0B3C-3406-DE3F200DA2E8}"/>
          </ac:picMkLst>
        </pc:picChg>
        <pc:picChg chg="mod">
          <ac:chgData name="ANDREW DAVID TOLTON" userId="c50f22ec-9c96-48c8-85cf-599ab6dbae10" providerId="ADAL" clId="{B15D42D0-4264-47A8-8FE0-53DA33111636}" dt="2024-04-16T22:28:03.438" v="161" actId="1037"/>
          <ac:picMkLst>
            <pc:docMk/>
            <pc:sldMk cId="3771417566" sldId="269"/>
            <ac:picMk id="50" creationId="{C3E445F1-198E-9F17-267E-83C478CCB07A}"/>
          </ac:picMkLst>
        </pc:picChg>
        <pc:picChg chg="mod">
          <ac:chgData name="ANDREW DAVID TOLTON" userId="c50f22ec-9c96-48c8-85cf-599ab6dbae10" providerId="ADAL" clId="{B15D42D0-4264-47A8-8FE0-53DA33111636}" dt="2024-04-16T22:13:58.055" v="10" actId="208"/>
          <ac:picMkLst>
            <pc:docMk/>
            <pc:sldMk cId="3771417566" sldId="269"/>
            <ac:picMk id="77" creationId="{91D906D1-BBBB-A60D-0159-CE1551102BC3}"/>
          </ac:picMkLst>
        </pc:picChg>
        <pc:picChg chg="mod">
          <ac:chgData name="ANDREW DAVID TOLTON" userId="c50f22ec-9c96-48c8-85cf-599ab6dbae10" providerId="ADAL" clId="{B15D42D0-4264-47A8-8FE0-53DA33111636}" dt="2024-04-16T22:15:22.185" v="19" actId="208"/>
          <ac:picMkLst>
            <pc:docMk/>
            <pc:sldMk cId="3771417566" sldId="269"/>
            <ac:picMk id="117" creationId="{87855528-FA10-2EF4-43C2-9EA2A6FFDBDF}"/>
          </ac:picMkLst>
        </pc:picChg>
        <pc:picChg chg="mod">
          <ac:chgData name="ANDREW DAVID TOLTON" userId="c50f22ec-9c96-48c8-85cf-599ab6dbae10" providerId="ADAL" clId="{B15D42D0-4264-47A8-8FE0-53DA33111636}" dt="2024-04-16T22:15:57.117" v="21" actId="208"/>
          <ac:picMkLst>
            <pc:docMk/>
            <pc:sldMk cId="3771417566" sldId="269"/>
            <ac:picMk id="134" creationId="{4F8AE379-14F2-5F77-06B0-8536112D2FC6}"/>
          </ac:picMkLst>
        </pc:picChg>
        <pc:picChg chg="mod">
          <ac:chgData name="ANDREW DAVID TOLTON" userId="c50f22ec-9c96-48c8-85cf-599ab6dbae10" providerId="ADAL" clId="{B15D42D0-4264-47A8-8FE0-53DA33111636}" dt="2024-04-16T22:16:13.707" v="22" actId="208"/>
          <ac:picMkLst>
            <pc:docMk/>
            <pc:sldMk cId="3771417566" sldId="269"/>
            <ac:picMk id="152" creationId="{FDAC46B0-5BDF-1E98-71C0-C1184AB23DB3}"/>
          </ac:picMkLst>
        </pc:picChg>
        <pc:picChg chg="mod">
          <ac:chgData name="ANDREW DAVID TOLTON" userId="c50f22ec-9c96-48c8-85cf-599ab6dbae10" providerId="ADAL" clId="{B15D42D0-4264-47A8-8FE0-53DA33111636}" dt="2024-04-16T22:14:42.697" v="16" actId="2085"/>
          <ac:picMkLst>
            <pc:docMk/>
            <pc:sldMk cId="3771417566" sldId="269"/>
            <ac:picMk id="158" creationId="{888495A1-0F1A-9982-B8FB-90DABBF0F48D}"/>
          </ac:picMkLst>
        </pc:picChg>
        <pc:picChg chg="mod">
          <ac:chgData name="ANDREW DAVID TOLTON" userId="c50f22ec-9c96-48c8-85cf-599ab6dbae10" providerId="ADAL" clId="{B15D42D0-4264-47A8-8FE0-53DA33111636}" dt="2024-04-16T22:13:47.169" v="9" actId="208"/>
          <ac:picMkLst>
            <pc:docMk/>
            <pc:sldMk cId="3771417566" sldId="269"/>
            <ac:picMk id="161" creationId="{FF9F3BA9-F778-EE25-30A5-0D820E12F590}"/>
          </ac:picMkLst>
        </pc:picChg>
        <pc:picChg chg="mod">
          <ac:chgData name="ANDREW DAVID TOLTON" userId="c50f22ec-9c96-48c8-85cf-599ab6dbae10" providerId="ADAL" clId="{B15D42D0-4264-47A8-8FE0-53DA33111636}" dt="2024-04-16T22:15:11.829" v="18" actId="208"/>
          <ac:picMkLst>
            <pc:docMk/>
            <pc:sldMk cId="3771417566" sldId="269"/>
            <ac:picMk id="164" creationId="{76A5C74D-C7E3-EAE5-A99E-31B36F84C734}"/>
          </ac:picMkLst>
        </pc:picChg>
        <pc:picChg chg="mod">
          <ac:chgData name="ANDREW DAVID TOLTON" userId="c50f22ec-9c96-48c8-85cf-599ab6dbae10" providerId="ADAL" clId="{B15D42D0-4264-47A8-8FE0-53DA33111636}" dt="2024-04-16T22:15:34.935" v="20" actId="208"/>
          <ac:picMkLst>
            <pc:docMk/>
            <pc:sldMk cId="3771417566" sldId="269"/>
            <ac:picMk id="167" creationId="{28DDDA42-9540-18F1-A82F-D9F693FD5EE2}"/>
          </ac:picMkLst>
        </pc:picChg>
        <pc:picChg chg="mod">
          <ac:chgData name="ANDREW DAVID TOLTON" userId="c50f22ec-9c96-48c8-85cf-599ab6dbae10" providerId="ADAL" clId="{B15D42D0-4264-47A8-8FE0-53DA33111636}" dt="2024-04-16T22:20:14.398" v="23" actId="208"/>
          <ac:picMkLst>
            <pc:docMk/>
            <pc:sldMk cId="3771417566" sldId="269"/>
            <ac:picMk id="170" creationId="{5257AA2A-4B51-B6E6-6CB1-424996226C41}"/>
          </ac:picMkLst>
        </pc:picChg>
        <pc:picChg chg="mod">
          <ac:chgData name="ANDREW DAVID TOLTON" userId="c50f22ec-9c96-48c8-85cf-599ab6dbae10" providerId="ADAL" clId="{B15D42D0-4264-47A8-8FE0-53DA33111636}" dt="2024-04-16T22:20:24.429" v="24" actId="208"/>
          <ac:picMkLst>
            <pc:docMk/>
            <pc:sldMk cId="3771417566" sldId="269"/>
            <ac:picMk id="180" creationId="{E2DDA6A0-A034-9E6C-F8FF-FEEA49F46CDC}"/>
          </ac:picMkLst>
        </pc:picChg>
        <pc:picChg chg="mod">
          <ac:chgData name="ANDREW DAVID TOLTON" userId="c50f22ec-9c96-48c8-85cf-599ab6dbae10" providerId="ADAL" clId="{B15D42D0-4264-47A8-8FE0-53DA33111636}" dt="2024-04-16T22:20:35.073" v="25" actId="208"/>
          <ac:picMkLst>
            <pc:docMk/>
            <pc:sldMk cId="3771417566" sldId="269"/>
            <ac:picMk id="190" creationId="{D7865FA8-8B63-DD70-C4F5-610BF845539A}"/>
          </ac:picMkLst>
        </pc:picChg>
        <pc:picChg chg="mod">
          <ac:chgData name="ANDREW DAVID TOLTON" userId="c50f22ec-9c96-48c8-85cf-599ab6dbae10" providerId="ADAL" clId="{B15D42D0-4264-47A8-8FE0-53DA33111636}" dt="2024-04-16T22:28:03.438" v="161" actId="1037"/>
          <ac:picMkLst>
            <pc:docMk/>
            <pc:sldMk cId="3771417566" sldId="269"/>
            <ac:picMk id="195" creationId="{81618AE3-37A6-FF69-CE0E-B2DE26C5D2AD}"/>
          </ac:picMkLst>
        </pc:picChg>
        <pc:cxnChg chg="mod">
          <ac:chgData name="ANDREW DAVID TOLTON" userId="c50f22ec-9c96-48c8-85cf-599ab6dbae10" providerId="ADAL" clId="{B15D42D0-4264-47A8-8FE0-53DA33111636}" dt="2024-04-16T22:28:01.271" v="157" actId="1037"/>
          <ac:cxnSpMkLst>
            <pc:docMk/>
            <pc:sldMk cId="3771417566" sldId="269"/>
            <ac:cxnSpMk id="38" creationId="{DFAC4053-AE50-7BF8-FA2D-DA9146F1BF85}"/>
          </ac:cxnSpMkLst>
        </pc:cxnChg>
        <pc:cxnChg chg="mod">
          <ac:chgData name="ANDREW DAVID TOLTON" userId="c50f22ec-9c96-48c8-85cf-599ab6dbae10" providerId="ADAL" clId="{B15D42D0-4264-47A8-8FE0-53DA33111636}" dt="2024-04-16T22:28:03.438" v="161" actId="1037"/>
          <ac:cxnSpMkLst>
            <pc:docMk/>
            <pc:sldMk cId="3771417566" sldId="269"/>
            <ac:cxnSpMk id="46" creationId="{CDE3683C-F810-4D11-B104-15521F922385}"/>
          </ac:cxnSpMkLst>
        </pc:cxnChg>
        <pc:cxnChg chg="mod">
          <ac:chgData name="ANDREW DAVID TOLTON" userId="c50f22ec-9c96-48c8-85cf-599ab6dbae10" providerId="ADAL" clId="{B15D42D0-4264-47A8-8FE0-53DA33111636}" dt="2024-04-16T22:28:30.667" v="166" actId="1035"/>
          <ac:cxnSpMkLst>
            <pc:docMk/>
            <pc:sldMk cId="3771417566" sldId="269"/>
            <ac:cxnSpMk id="63" creationId="{FE4692E1-F641-AB5E-C6DD-A4316725649C}"/>
          </ac:cxnSpMkLst>
        </pc:cxnChg>
        <pc:cxnChg chg="mod">
          <ac:chgData name="ANDREW DAVID TOLTON" userId="c50f22ec-9c96-48c8-85cf-599ab6dbae10" providerId="ADAL" clId="{B15D42D0-4264-47A8-8FE0-53DA33111636}" dt="2024-04-16T22:28:01.271" v="157" actId="1037"/>
          <ac:cxnSpMkLst>
            <pc:docMk/>
            <pc:sldMk cId="3771417566" sldId="269"/>
            <ac:cxnSpMk id="110" creationId="{4D7C1970-929A-A973-C0A6-E6D54A64EBA1}"/>
          </ac:cxnSpMkLst>
        </pc:cxnChg>
        <pc:cxnChg chg="mod">
          <ac:chgData name="ANDREW DAVID TOLTON" userId="c50f22ec-9c96-48c8-85cf-599ab6dbae10" providerId="ADAL" clId="{B15D42D0-4264-47A8-8FE0-53DA33111636}" dt="2024-04-16T22:12:17.294" v="1" actId="208"/>
          <ac:cxnSpMkLst>
            <pc:docMk/>
            <pc:sldMk cId="3771417566" sldId="269"/>
            <ac:cxnSpMk id="127" creationId="{C9359D29-5F0F-0669-63A9-DEED4EDD7D21}"/>
          </ac:cxnSpMkLst>
        </pc:cxnChg>
        <pc:cxnChg chg="mod">
          <ac:chgData name="ANDREW DAVID TOLTON" userId="c50f22ec-9c96-48c8-85cf-599ab6dbae10" providerId="ADAL" clId="{B15D42D0-4264-47A8-8FE0-53DA33111636}" dt="2024-04-16T22:28:01.271" v="157" actId="1037"/>
          <ac:cxnSpMkLst>
            <pc:docMk/>
            <pc:sldMk cId="3771417566" sldId="269"/>
            <ac:cxnSpMk id="145" creationId="{6C92D94B-BECE-3764-B54D-32186CB0562F}"/>
          </ac:cxnSpMkLst>
        </pc:cxnChg>
        <pc:cxnChg chg="mod">
          <ac:chgData name="ANDREW DAVID TOLTON" userId="c50f22ec-9c96-48c8-85cf-599ab6dbae10" providerId="ADAL" clId="{B15D42D0-4264-47A8-8FE0-53DA33111636}" dt="2024-04-16T22:28:03.438" v="161" actId="1037"/>
          <ac:cxnSpMkLst>
            <pc:docMk/>
            <pc:sldMk cId="3771417566" sldId="269"/>
            <ac:cxnSpMk id="173" creationId="{CB398199-4A6C-AD63-7938-76696B379C3A}"/>
          </ac:cxnSpMkLst>
        </pc:cxnChg>
        <pc:cxnChg chg="mod">
          <ac:chgData name="ANDREW DAVID TOLTON" userId="c50f22ec-9c96-48c8-85cf-599ab6dbae10" providerId="ADAL" clId="{B15D42D0-4264-47A8-8FE0-53DA33111636}" dt="2024-04-16T22:12:17.294" v="1" actId="208"/>
          <ac:cxnSpMkLst>
            <pc:docMk/>
            <pc:sldMk cId="3771417566" sldId="269"/>
            <ac:cxnSpMk id="183" creationId="{EF9B7E05-6EBE-BC3F-F89F-4BE78562720C}"/>
          </ac:cxnSpMkLst>
        </pc:cxnChg>
        <pc:cxnChg chg="mod">
          <ac:chgData name="ANDREW DAVID TOLTON" userId="c50f22ec-9c96-48c8-85cf-599ab6dbae10" providerId="ADAL" clId="{B15D42D0-4264-47A8-8FE0-53DA33111636}" dt="2024-04-16T22:28:03.438" v="161" actId="1037"/>
          <ac:cxnSpMkLst>
            <pc:docMk/>
            <pc:sldMk cId="3771417566" sldId="269"/>
            <ac:cxnSpMk id="193" creationId="{4FFA5478-9DD9-3DCF-4758-50A601498B17}"/>
          </ac:cxnSpMkLst>
        </pc:cxnChg>
      </pc:sldChg>
      <pc:sldChg chg="modSp mod">
        <pc:chgData name="ANDREW DAVID TOLTON" userId="c50f22ec-9c96-48c8-85cf-599ab6dbae10" providerId="ADAL" clId="{B15D42D0-4264-47A8-8FE0-53DA33111636}" dt="2024-04-16T22:34:34.325" v="239" actId="208"/>
        <pc:sldMkLst>
          <pc:docMk/>
          <pc:sldMk cId="1396187130" sldId="270"/>
        </pc:sldMkLst>
        <pc:picChg chg="mod">
          <ac:chgData name="ANDREW DAVID TOLTON" userId="c50f22ec-9c96-48c8-85cf-599ab6dbae10" providerId="ADAL" clId="{B15D42D0-4264-47A8-8FE0-53DA33111636}" dt="2024-04-16T22:34:34.325" v="239" actId="208"/>
          <ac:picMkLst>
            <pc:docMk/>
            <pc:sldMk cId="1396187130" sldId="270"/>
            <ac:picMk id="24" creationId="{197F6F9E-AC03-F819-883B-927650550EFF}"/>
          </ac:picMkLst>
        </pc:picChg>
      </pc:sldChg>
      <pc:sldChg chg="delSp modSp add mod">
        <pc:chgData name="ANDREW DAVID TOLTON" userId="c50f22ec-9c96-48c8-85cf-599ab6dbae10" providerId="ADAL" clId="{B15D42D0-4264-47A8-8FE0-53DA33111636}" dt="2024-04-16T22:38:40.393" v="265" actId="208"/>
        <pc:sldMkLst>
          <pc:docMk/>
          <pc:sldMk cId="722543009" sldId="288"/>
        </pc:sldMkLst>
        <pc:spChg chg="del">
          <ac:chgData name="ANDREW DAVID TOLTON" userId="c50f22ec-9c96-48c8-85cf-599ab6dbae10" providerId="ADAL" clId="{B15D42D0-4264-47A8-8FE0-53DA33111636}" dt="2024-04-16T22:37:48.845" v="258" actId="478"/>
          <ac:spMkLst>
            <pc:docMk/>
            <pc:sldMk cId="722543009" sldId="288"/>
            <ac:spMk id="2" creationId="{3837A419-C30F-F63F-2ABF-9EEEE2270490}"/>
          </ac:spMkLst>
        </pc:spChg>
        <pc:spChg chg="del">
          <ac:chgData name="ANDREW DAVID TOLTON" userId="c50f22ec-9c96-48c8-85cf-599ab6dbae10" providerId="ADAL" clId="{B15D42D0-4264-47A8-8FE0-53DA33111636}" dt="2024-04-16T22:37:50.764" v="259" actId="478"/>
          <ac:spMkLst>
            <pc:docMk/>
            <pc:sldMk cId="722543009" sldId="288"/>
            <ac:spMk id="3" creationId="{2BCDEED8-9C69-250E-D2A1-45AC2D54A64F}"/>
          </ac:spMkLst>
        </pc:spChg>
        <pc:spChg chg="del">
          <ac:chgData name="ANDREW DAVID TOLTON" userId="c50f22ec-9c96-48c8-85cf-599ab6dbae10" providerId="ADAL" clId="{B15D42D0-4264-47A8-8FE0-53DA33111636}" dt="2024-04-16T22:37:59.838" v="260" actId="478"/>
          <ac:spMkLst>
            <pc:docMk/>
            <pc:sldMk cId="722543009" sldId="288"/>
            <ac:spMk id="4" creationId="{6E60A1F9-72DF-A021-CFF4-E9A6BB94F1D2}"/>
          </ac:spMkLst>
        </pc:spChg>
        <pc:spChg chg="del">
          <ac:chgData name="ANDREW DAVID TOLTON" userId="c50f22ec-9c96-48c8-85cf-599ab6dbae10" providerId="ADAL" clId="{B15D42D0-4264-47A8-8FE0-53DA33111636}" dt="2024-04-16T22:37:59.838" v="260" actId="478"/>
          <ac:spMkLst>
            <pc:docMk/>
            <pc:sldMk cId="722543009" sldId="288"/>
            <ac:spMk id="5" creationId="{605CFCEE-6172-C4D0-6A19-8B6C1BC0ED57}"/>
          </ac:spMkLst>
        </pc:spChg>
        <pc:spChg chg="del">
          <ac:chgData name="ANDREW DAVID TOLTON" userId="c50f22ec-9c96-48c8-85cf-599ab6dbae10" providerId="ADAL" clId="{B15D42D0-4264-47A8-8FE0-53DA33111636}" dt="2024-04-16T22:37:59.838" v="260" actId="478"/>
          <ac:spMkLst>
            <pc:docMk/>
            <pc:sldMk cId="722543009" sldId="288"/>
            <ac:spMk id="6" creationId="{35575D1D-2437-4020-C4AA-E6AFC3A2C4EC}"/>
          </ac:spMkLst>
        </pc:spChg>
        <pc:spChg chg="del">
          <ac:chgData name="ANDREW DAVID TOLTON" userId="c50f22ec-9c96-48c8-85cf-599ab6dbae10" providerId="ADAL" clId="{B15D42D0-4264-47A8-8FE0-53DA33111636}" dt="2024-04-16T22:37:59.838" v="260" actId="478"/>
          <ac:spMkLst>
            <pc:docMk/>
            <pc:sldMk cId="722543009" sldId="288"/>
            <ac:spMk id="7" creationId="{83AD4FCC-5C73-BDEA-CCF8-3623DC8643A7}"/>
          </ac:spMkLst>
        </pc:spChg>
        <pc:spChg chg="del">
          <ac:chgData name="ANDREW DAVID TOLTON" userId="c50f22ec-9c96-48c8-85cf-599ab6dbae10" providerId="ADAL" clId="{B15D42D0-4264-47A8-8FE0-53DA33111636}" dt="2024-04-16T22:37:59.838" v="260" actId="478"/>
          <ac:spMkLst>
            <pc:docMk/>
            <pc:sldMk cId="722543009" sldId="288"/>
            <ac:spMk id="8" creationId="{80405FA6-B8A7-55A9-82D0-B1E1B13EF9DB}"/>
          </ac:spMkLst>
        </pc:spChg>
        <pc:spChg chg="del">
          <ac:chgData name="ANDREW DAVID TOLTON" userId="c50f22ec-9c96-48c8-85cf-599ab6dbae10" providerId="ADAL" clId="{B15D42D0-4264-47A8-8FE0-53DA33111636}" dt="2024-04-16T22:37:59.838" v="260" actId="478"/>
          <ac:spMkLst>
            <pc:docMk/>
            <pc:sldMk cId="722543009" sldId="288"/>
            <ac:spMk id="9" creationId="{3F181D19-CCE8-21F4-60E0-C745B0EF5E57}"/>
          </ac:spMkLst>
        </pc:spChg>
        <pc:spChg chg="del">
          <ac:chgData name="ANDREW DAVID TOLTON" userId="c50f22ec-9c96-48c8-85cf-599ab6dbae10" providerId="ADAL" clId="{B15D42D0-4264-47A8-8FE0-53DA33111636}" dt="2024-04-16T22:37:59.838" v="260" actId="478"/>
          <ac:spMkLst>
            <pc:docMk/>
            <pc:sldMk cId="722543009" sldId="288"/>
            <ac:spMk id="10" creationId="{04031A85-3358-D0DD-CC2F-C9B5BDFEBFC9}"/>
          </ac:spMkLst>
        </pc:spChg>
        <pc:cxnChg chg="mod">
          <ac:chgData name="ANDREW DAVID TOLTON" userId="c50f22ec-9c96-48c8-85cf-599ab6dbae10" providerId="ADAL" clId="{B15D42D0-4264-47A8-8FE0-53DA33111636}" dt="2024-04-16T22:38:35.184" v="264" actId="208"/>
          <ac:cxnSpMkLst>
            <pc:docMk/>
            <pc:sldMk cId="722543009" sldId="288"/>
            <ac:cxnSpMk id="27" creationId="{1395BE4D-CD94-A5E5-79AC-656C840A5C35}"/>
          </ac:cxnSpMkLst>
        </pc:cxnChg>
        <pc:cxnChg chg="mod">
          <ac:chgData name="ANDREW DAVID TOLTON" userId="c50f22ec-9c96-48c8-85cf-599ab6dbae10" providerId="ADAL" clId="{B15D42D0-4264-47A8-8FE0-53DA33111636}" dt="2024-04-16T22:38:40.393" v="265" actId="208"/>
          <ac:cxnSpMkLst>
            <pc:docMk/>
            <pc:sldMk cId="722543009" sldId="288"/>
            <ac:cxnSpMk id="28" creationId="{B07ADB91-A9C7-6C5E-BD58-98513F6F9472}"/>
          </ac:cxnSpMkLst>
        </pc:cxnChg>
        <pc:cxnChg chg="del">
          <ac:chgData name="ANDREW DAVID TOLTON" userId="c50f22ec-9c96-48c8-85cf-599ab6dbae10" providerId="ADAL" clId="{B15D42D0-4264-47A8-8FE0-53DA33111636}" dt="2024-04-16T22:37:46.332" v="257" actId="478"/>
          <ac:cxnSpMkLst>
            <pc:docMk/>
            <pc:sldMk cId="722543009" sldId="288"/>
            <ac:cxnSpMk id="29" creationId="{379ED90B-579D-472B-458C-D48CF026660D}"/>
          </ac:cxnSpMkLst>
        </pc:cxnChg>
        <pc:cxnChg chg="mod">
          <ac:chgData name="ANDREW DAVID TOLTON" userId="c50f22ec-9c96-48c8-85cf-599ab6dbae10" providerId="ADAL" clId="{B15D42D0-4264-47A8-8FE0-53DA33111636}" dt="2024-04-16T22:38:40.393" v="265" actId="208"/>
          <ac:cxnSpMkLst>
            <pc:docMk/>
            <pc:sldMk cId="722543009" sldId="288"/>
            <ac:cxnSpMk id="39" creationId="{6C93C70B-26EA-68D4-F88B-7A412C224289}"/>
          </ac:cxnSpMkLst>
        </pc:cxnChg>
        <pc:cxnChg chg="mod">
          <ac:chgData name="ANDREW DAVID TOLTON" userId="c50f22ec-9c96-48c8-85cf-599ab6dbae10" providerId="ADAL" clId="{B15D42D0-4264-47A8-8FE0-53DA33111636}" dt="2024-04-16T22:38:40.393" v="265" actId="208"/>
          <ac:cxnSpMkLst>
            <pc:docMk/>
            <pc:sldMk cId="722543009" sldId="288"/>
            <ac:cxnSpMk id="40" creationId="{D5753118-FAA4-94DD-FBFC-24F3CC465DE6}"/>
          </ac:cxnSpMkLst>
        </pc:cxnChg>
        <pc:cxnChg chg="del">
          <ac:chgData name="ANDREW DAVID TOLTON" userId="c50f22ec-9c96-48c8-85cf-599ab6dbae10" providerId="ADAL" clId="{B15D42D0-4264-47A8-8FE0-53DA33111636}" dt="2024-04-16T22:38:31.043" v="263" actId="478"/>
          <ac:cxnSpMkLst>
            <pc:docMk/>
            <pc:sldMk cId="722543009" sldId="288"/>
            <ac:cxnSpMk id="41" creationId="{8AC2C720-2374-161F-D8A5-E04B8041960D}"/>
          </ac:cxnSpMkLst>
        </pc:cxnChg>
      </pc:sldChg>
    </pc:docChg>
  </pc:docChgLst>
  <pc:docChgLst>
    <pc:chgData name="u1413064" userId="a8a3c6fe-7db9-4fd5-9328-ab5663e58aa3" providerId="ADAL" clId="{C00CD40F-E6E4-462C-9682-9845C112030A}"/>
    <pc:docChg chg="undo custSel delSld modSld sldOrd modNotesMaster">
      <pc:chgData name="u1413064" userId="a8a3c6fe-7db9-4fd5-9328-ab5663e58aa3" providerId="ADAL" clId="{C00CD40F-E6E4-462C-9682-9845C112030A}" dt="2024-04-16T22:56:29.999" v="3458" actId="20577"/>
      <pc:docMkLst>
        <pc:docMk/>
      </pc:docMkLst>
      <pc:sldChg chg="addSp delSp modSp mod">
        <pc:chgData name="u1413064" userId="a8a3c6fe-7db9-4fd5-9328-ab5663e58aa3" providerId="ADAL" clId="{C00CD40F-E6E4-462C-9682-9845C112030A}" dt="2024-04-16T22:35:16.338" v="2696" actId="208"/>
        <pc:sldMkLst>
          <pc:docMk/>
          <pc:sldMk cId="4109437818" sldId="260"/>
        </pc:sldMkLst>
        <pc:spChg chg="mod topLvl">
          <ac:chgData name="u1413064" userId="a8a3c6fe-7db9-4fd5-9328-ab5663e58aa3" providerId="ADAL" clId="{C00CD40F-E6E4-462C-9682-9845C112030A}" dt="2024-04-16T22:35:12.627" v="2695" actId="165"/>
          <ac:spMkLst>
            <pc:docMk/>
            <pc:sldMk cId="4109437818" sldId="260"/>
            <ac:spMk id="2" creationId="{B842BFFA-24D7-83DE-A7BD-D1A0B7D5AC70}"/>
          </ac:spMkLst>
        </pc:spChg>
        <pc:spChg chg="mod topLvl">
          <ac:chgData name="u1413064" userId="a8a3c6fe-7db9-4fd5-9328-ab5663e58aa3" providerId="ADAL" clId="{C00CD40F-E6E4-462C-9682-9845C112030A}" dt="2024-04-16T22:35:12.627" v="2695" actId="165"/>
          <ac:spMkLst>
            <pc:docMk/>
            <pc:sldMk cId="4109437818" sldId="260"/>
            <ac:spMk id="4" creationId="{A60B04F3-13B9-C7C7-6C15-A56708E0F4BA}"/>
          </ac:spMkLst>
        </pc:spChg>
        <pc:spChg chg="mod topLvl">
          <ac:chgData name="u1413064" userId="a8a3c6fe-7db9-4fd5-9328-ab5663e58aa3" providerId="ADAL" clId="{C00CD40F-E6E4-462C-9682-9845C112030A}" dt="2024-04-16T22:35:12.627" v="2695" actId="165"/>
          <ac:spMkLst>
            <pc:docMk/>
            <pc:sldMk cId="4109437818" sldId="260"/>
            <ac:spMk id="11" creationId="{5D29FAD6-F1AA-BD8F-3BB6-CE782CC591D0}"/>
          </ac:spMkLst>
        </pc:spChg>
        <pc:spChg chg="mod topLvl">
          <ac:chgData name="u1413064" userId="a8a3c6fe-7db9-4fd5-9328-ab5663e58aa3" providerId="ADAL" clId="{C00CD40F-E6E4-462C-9682-9845C112030A}" dt="2024-04-16T22:35:12.627" v="2695" actId="165"/>
          <ac:spMkLst>
            <pc:docMk/>
            <pc:sldMk cId="4109437818" sldId="260"/>
            <ac:spMk id="16" creationId="{77F4AC28-0E43-E3BF-F94B-4C6ECF79387E}"/>
          </ac:spMkLst>
        </pc:spChg>
        <pc:spChg chg="mod topLvl">
          <ac:chgData name="u1413064" userId="a8a3c6fe-7db9-4fd5-9328-ab5663e58aa3" providerId="ADAL" clId="{C00CD40F-E6E4-462C-9682-9845C112030A}" dt="2024-04-16T22:35:12.627" v="2695" actId="165"/>
          <ac:spMkLst>
            <pc:docMk/>
            <pc:sldMk cId="4109437818" sldId="260"/>
            <ac:spMk id="17" creationId="{1A19BB6C-FDF0-E39D-AA0C-C4776C36DE6E}"/>
          </ac:spMkLst>
        </pc:spChg>
        <pc:spChg chg="mod topLvl">
          <ac:chgData name="u1413064" userId="a8a3c6fe-7db9-4fd5-9328-ab5663e58aa3" providerId="ADAL" clId="{C00CD40F-E6E4-462C-9682-9845C112030A}" dt="2024-04-16T22:35:12.627" v="2695" actId="165"/>
          <ac:spMkLst>
            <pc:docMk/>
            <pc:sldMk cId="4109437818" sldId="260"/>
            <ac:spMk id="20" creationId="{4FA16875-4379-0418-6A25-957BA477B51E}"/>
          </ac:spMkLst>
        </pc:spChg>
        <pc:spChg chg="mod topLvl">
          <ac:chgData name="u1413064" userId="a8a3c6fe-7db9-4fd5-9328-ab5663e58aa3" providerId="ADAL" clId="{C00CD40F-E6E4-462C-9682-9845C112030A}" dt="2024-04-16T22:35:12.627" v="2695" actId="165"/>
          <ac:spMkLst>
            <pc:docMk/>
            <pc:sldMk cId="4109437818" sldId="260"/>
            <ac:spMk id="24" creationId="{8C286471-1318-3BDD-1F95-59E752DDA87C}"/>
          </ac:spMkLst>
        </pc:spChg>
        <pc:spChg chg="del mod">
          <ac:chgData name="u1413064" userId="a8a3c6fe-7db9-4fd5-9328-ab5663e58aa3" providerId="ADAL" clId="{C00CD40F-E6E4-462C-9682-9845C112030A}" dt="2024-04-16T22:34:22.564" v="2688" actId="478"/>
          <ac:spMkLst>
            <pc:docMk/>
            <pc:sldMk cId="4109437818" sldId="260"/>
            <ac:spMk id="31" creationId="{F2AC558F-2964-257D-7B3A-1A5F5E2C3DC1}"/>
          </ac:spMkLst>
        </pc:spChg>
        <pc:spChg chg="mod topLvl">
          <ac:chgData name="u1413064" userId="a8a3c6fe-7db9-4fd5-9328-ab5663e58aa3" providerId="ADAL" clId="{C00CD40F-E6E4-462C-9682-9845C112030A}" dt="2024-04-16T22:35:12.627" v="2695" actId="165"/>
          <ac:spMkLst>
            <pc:docMk/>
            <pc:sldMk cId="4109437818" sldId="260"/>
            <ac:spMk id="50" creationId="{DCAA758A-995B-3868-F922-0AD7712E894A}"/>
          </ac:spMkLst>
        </pc:spChg>
        <pc:spChg chg="mod topLvl">
          <ac:chgData name="u1413064" userId="a8a3c6fe-7db9-4fd5-9328-ab5663e58aa3" providerId="ADAL" clId="{C00CD40F-E6E4-462C-9682-9845C112030A}" dt="2024-04-16T22:35:12.627" v="2695" actId="165"/>
          <ac:spMkLst>
            <pc:docMk/>
            <pc:sldMk cId="4109437818" sldId="260"/>
            <ac:spMk id="79" creationId="{881C68F7-65D6-897B-5EDC-BF36649E548D}"/>
          </ac:spMkLst>
        </pc:spChg>
        <pc:spChg chg="mod topLvl">
          <ac:chgData name="u1413064" userId="a8a3c6fe-7db9-4fd5-9328-ab5663e58aa3" providerId="ADAL" clId="{C00CD40F-E6E4-462C-9682-9845C112030A}" dt="2024-04-16T22:35:12.627" v="2695" actId="165"/>
          <ac:spMkLst>
            <pc:docMk/>
            <pc:sldMk cId="4109437818" sldId="260"/>
            <ac:spMk id="80" creationId="{F967F6CF-F40A-040C-92C1-C6AA5E2AC97E}"/>
          </ac:spMkLst>
        </pc:spChg>
        <pc:spChg chg="mod topLvl">
          <ac:chgData name="u1413064" userId="a8a3c6fe-7db9-4fd5-9328-ab5663e58aa3" providerId="ADAL" clId="{C00CD40F-E6E4-462C-9682-9845C112030A}" dt="2024-04-16T22:35:12.627" v="2695" actId="165"/>
          <ac:spMkLst>
            <pc:docMk/>
            <pc:sldMk cId="4109437818" sldId="260"/>
            <ac:spMk id="82" creationId="{C48EFB13-EA02-8820-0CEF-F1E17F361F05}"/>
          </ac:spMkLst>
        </pc:spChg>
        <pc:spChg chg="mod topLvl">
          <ac:chgData name="u1413064" userId="a8a3c6fe-7db9-4fd5-9328-ab5663e58aa3" providerId="ADAL" clId="{C00CD40F-E6E4-462C-9682-9845C112030A}" dt="2024-04-16T22:35:12.627" v="2695" actId="165"/>
          <ac:spMkLst>
            <pc:docMk/>
            <pc:sldMk cId="4109437818" sldId="260"/>
            <ac:spMk id="84" creationId="{7BF55322-11A6-0FF0-EB0F-B2782E6239A2}"/>
          </ac:spMkLst>
        </pc:spChg>
        <pc:spChg chg="mod topLvl">
          <ac:chgData name="u1413064" userId="a8a3c6fe-7db9-4fd5-9328-ab5663e58aa3" providerId="ADAL" clId="{C00CD40F-E6E4-462C-9682-9845C112030A}" dt="2024-04-16T22:35:12.627" v="2695" actId="165"/>
          <ac:spMkLst>
            <pc:docMk/>
            <pc:sldMk cId="4109437818" sldId="260"/>
            <ac:spMk id="89" creationId="{475A1BB2-49D1-00A1-799F-AAD90BD5B078}"/>
          </ac:spMkLst>
        </pc:spChg>
        <pc:spChg chg="mod topLvl">
          <ac:chgData name="u1413064" userId="a8a3c6fe-7db9-4fd5-9328-ab5663e58aa3" providerId="ADAL" clId="{C00CD40F-E6E4-462C-9682-9845C112030A}" dt="2024-04-16T22:35:12.627" v="2695" actId="165"/>
          <ac:spMkLst>
            <pc:docMk/>
            <pc:sldMk cId="4109437818" sldId="260"/>
            <ac:spMk id="91" creationId="{FD8892A4-5832-9466-60FB-43829C100B36}"/>
          </ac:spMkLst>
        </pc:spChg>
        <pc:spChg chg="mod topLvl">
          <ac:chgData name="u1413064" userId="a8a3c6fe-7db9-4fd5-9328-ab5663e58aa3" providerId="ADAL" clId="{C00CD40F-E6E4-462C-9682-9845C112030A}" dt="2024-04-16T22:35:12.627" v="2695" actId="165"/>
          <ac:spMkLst>
            <pc:docMk/>
            <pc:sldMk cId="4109437818" sldId="260"/>
            <ac:spMk id="96" creationId="{2B211F2C-3FA7-2FED-BBC2-F087BA30A376}"/>
          </ac:spMkLst>
        </pc:spChg>
        <pc:spChg chg="mod topLvl">
          <ac:chgData name="u1413064" userId="a8a3c6fe-7db9-4fd5-9328-ab5663e58aa3" providerId="ADAL" clId="{C00CD40F-E6E4-462C-9682-9845C112030A}" dt="2024-04-16T22:35:12.627" v="2695" actId="165"/>
          <ac:spMkLst>
            <pc:docMk/>
            <pc:sldMk cId="4109437818" sldId="260"/>
            <ac:spMk id="98" creationId="{11079C9C-959A-B86C-23B5-BE1F2EA3AE66}"/>
          </ac:spMkLst>
        </pc:spChg>
        <pc:spChg chg="mod topLvl">
          <ac:chgData name="u1413064" userId="a8a3c6fe-7db9-4fd5-9328-ab5663e58aa3" providerId="ADAL" clId="{C00CD40F-E6E4-462C-9682-9845C112030A}" dt="2024-04-16T22:35:12.627" v="2695" actId="165"/>
          <ac:spMkLst>
            <pc:docMk/>
            <pc:sldMk cId="4109437818" sldId="260"/>
            <ac:spMk id="104" creationId="{96D2CC9D-9AE0-74CE-F2BC-46688B205292}"/>
          </ac:spMkLst>
        </pc:spChg>
        <pc:spChg chg="mod topLvl">
          <ac:chgData name="u1413064" userId="a8a3c6fe-7db9-4fd5-9328-ab5663e58aa3" providerId="ADAL" clId="{C00CD40F-E6E4-462C-9682-9845C112030A}" dt="2024-04-16T22:35:12.627" v="2695" actId="165"/>
          <ac:spMkLst>
            <pc:docMk/>
            <pc:sldMk cId="4109437818" sldId="260"/>
            <ac:spMk id="106" creationId="{E312DE9D-E76D-8E9F-0FCE-0C43297DA780}"/>
          </ac:spMkLst>
        </pc:spChg>
        <pc:spChg chg="mod topLvl">
          <ac:chgData name="u1413064" userId="a8a3c6fe-7db9-4fd5-9328-ab5663e58aa3" providerId="ADAL" clId="{C00CD40F-E6E4-462C-9682-9845C112030A}" dt="2024-04-16T22:35:12.627" v="2695" actId="165"/>
          <ac:spMkLst>
            <pc:docMk/>
            <pc:sldMk cId="4109437818" sldId="260"/>
            <ac:spMk id="109" creationId="{20F25E05-C880-7D2B-D381-09C89DF7169D}"/>
          </ac:spMkLst>
        </pc:spChg>
        <pc:spChg chg="mod">
          <ac:chgData name="u1413064" userId="a8a3c6fe-7db9-4fd5-9328-ab5663e58aa3" providerId="ADAL" clId="{C00CD40F-E6E4-462C-9682-9845C112030A}" dt="2024-04-16T22:35:12.627" v="2695" actId="165"/>
          <ac:spMkLst>
            <pc:docMk/>
            <pc:sldMk cId="4109437818" sldId="260"/>
            <ac:spMk id="112" creationId="{EB332436-BA24-B57C-D362-150B6C441ADA}"/>
          </ac:spMkLst>
        </pc:spChg>
        <pc:spChg chg="mod">
          <ac:chgData name="u1413064" userId="a8a3c6fe-7db9-4fd5-9328-ab5663e58aa3" providerId="ADAL" clId="{C00CD40F-E6E4-462C-9682-9845C112030A}" dt="2024-04-16T22:35:12.627" v="2695" actId="165"/>
          <ac:spMkLst>
            <pc:docMk/>
            <pc:sldMk cId="4109437818" sldId="260"/>
            <ac:spMk id="113" creationId="{E240E970-9071-52E7-2ECC-A7C8B12EC625}"/>
          </ac:spMkLst>
        </pc:spChg>
        <pc:spChg chg="mod">
          <ac:chgData name="u1413064" userId="a8a3c6fe-7db9-4fd5-9328-ab5663e58aa3" providerId="ADAL" clId="{C00CD40F-E6E4-462C-9682-9845C112030A}" dt="2024-04-16T22:35:12.627" v="2695" actId="165"/>
          <ac:spMkLst>
            <pc:docMk/>
            <pc:sldMk cId="4109437818" sldId="260"/>
            <ac:spMk id="114" creationId="{4E6CCACE-F149-C641-5E65-3D9CACFE2ACB}"/>
          </ac:spMkLst>
        </pc:spChg>
        <pc:spChg chg="mod topLvl">
          <ac:chgData name="u1413064" userId="a8a3c6fe-7db9-4fd5-9328-ab5663e58aa3" providerId="ADAL" clId="{C00CD40F-E6E4-462C-9682-9845C112030A}" dt="2024-04-16T22:35:12.627" v="2695" actId="165"/>
          <ac:spMkLst>
            <pc:docMk/>
            <pc:sldMk cId="4109437818" sldId="260"/>
            <ac:spMk id="119" creationId="{2DBF90D1-D56C-94A8-BFC5-C8861729B4CE}"/>
          </ac:spMkLst>
        </pc:spChg>
        <pc:spChg chg="mod">
          <ac:chgData name="u1413064" userId="a8a3c6fe-7db9-4fd5-9328-ab5663e58aa3" providerId="ADAL" clId="{C00CD40F-E6E4-462C-9682-9845C112030A}" dt="2024-04-16T22:35:12.627" v="2695" actId="165"/>
          <ac:spMkLst>
            <pc:docMk/>
            <pc:sldMk cId="4109437818" sldId="260"/>
            <ac:spMk id="143" creationId="{D7FEB8AF-301A-9B2A-875C-3EBEF8F35B8A}"/>
          </ac:spMkLst>
        </pc:spChg>
        <pc:spChg chg="mod">
          <ac:chgData name="u1413064" userId="a8a3c6fe-7db9-4fd5-9328-ab5663e58aa3" providerId="ADAL" clId="{C00CD40F-E6E4-462C-9682-9845C112030A}" dt="2024-04-16T22:35:12.627" v="2695" actId="165"/>
          <ac:spMkLst>
            <pc:docMk/>
            <pc:sldMk cId="4109437818" sldId="260"/>
            <ac:spMk id="146" creationId="{4EA5B824-FA17-5453-9278-81E9FD28FB34}"/>
          </ac:spMkLst>
        </pc:spChg>
        <pc:spChg chg="mod">
          <ac:chgData name="u1413064" userId="a8a3c6fe-7db9-4fd5-9328-ab5663e58aa3" providerId="ADAL" clId="{C00CD40F-E6E4-462C-9682-9845C112030A}" dt="2024-04-16T22:35:12.627" v="2695" actId="165"/>
          <ac:spMkLst>
            <pc:docMk/>
            <pc:sldMk cId="4109437818" sldId="260"/>
            <ac:spMk id="149" creationId="{DC04A0C6-88B2-B28D-772C-4B81B47A136E}"/>
          </ac:spMkLst>
        </pc:spChg>
        <pc:spChg chg="mod">
          <ac:chgData name="u1413064" userId="a8a3c6fe-7db9-4fd5-9328-ab5663e58aa3" providerId="ADAL" clId="{C00CD40F-E6E4-462C-9682-9845C112030A}" dt="2024-04-16T22:35:12.627" v="2695" actId="165"/>
          <ac:spMkLst>
            <pc:docMk/>
            <pc:sldMk cId="4109437818" sldId="260"/>
            <ac:spMk id="152" creationId="{47B95372-AC83-26AE-ED0F-335006914BE4}"/>
          </ac:spMkLst>
        </pc:spChg>
        <pc:spChg chg="mod topLvl">
          <ac:chgData name="u1413064" userId="a8a3c6fe-7db9-4fd5-9328-ab5663e58aa3" providerId="ADAL" clId="{C00CD40F-E6E4-462C-9682-9845C112030A}" dt="2024-04-16T22:35:12.627" v="2695" actId="165"/>
          <ac:spMkLst>
            <pc:docMk/>
            <pc:sldMk cId="4109437818" sldId="260"/>
            <ac:spMk id="156" creationId="{3473F099-82AF-93DC-1EE5-C3B9E28D3B79}"/>
          </ac:spMkLst>
        </pc:spChg>
        <pc:spChg chg="mod topLvl">
          <ac:chgData name="u1413064" userId="a8a3c6fe-7db9-4fd5-9328-ab5663e58aa3" providerId="ADAL" clId="{C00CD40F-E6E4-462C-9682-9845C112030A}" dt="2024-04-16T22:35:12.627" v="2695" actId="165"/>
          <ac:spMkLst>
            <pc:docMk/>
            <pc:sldMk cId="4109437818" sldId="260"/>
            <ac:spMk id="158" creationId="{CBEE014A-C5C9-3A35-DE57-3B0406A56777}"/>
          </ac:spMkLst>
        </pc:spChg>
        <pc:spChg chg="mod">
          <ac:chgData name="u1413064" userId="a8a3c6fe-7db9-4fd5-9328-ab5663e58aa3" providerId="ADAL" clId="{C00CD40F-E6E4-462C-9682-9845C112030A}" dt="2024-04-16T22:35:12.627" v="2695" actId="165"/>
          <ac:spMkLst>
            <pc:docMk/>
            <pc:sldMk cId="4109437818" sldId="260"/>
            <ac:spMk id="161" creationId="{9A8640A5-4678-330C-4D69-2912A3DD4B86}"/>
          </ac:spMkLst>
        </pc:spChg>
        <pc:spChg chg="mod">
          <ac:chgData name="u1413064" userId="a8a3c6fe-7db9-4fd5-9328-ab5663e58aa3" providerId="ADAL" clId="{C00CD40F-E6E4-462C-9682-9845C112030A}" dt="2024-04-16T22:35:12.627" v="2695" actId="165"/>
          <ac:spMkLst>
            <pc:docMk/>
            <pc:sldMk cId="4109437818" sldId="260"/>
            <ac:spMk id="162" creationId="{CC5A59E5-DCF0-ECA8-1922-0192E985232A}"/>
          </ac:spMkLst>
        </pc:spChg>
        <pc:spChg chg="mod">
          <ac:chgData name="u1413064" userId="a8a3c6fe-7db9-4fd5-9328-ab5663e58aa3" providerId="ADAL" clId="{C00CD40F-E6E4-462C-9682-9845C112030A}" dt="2024-04-16T22:35:12.627" v="2695" actId="165"/>
          <ac:spMkLst>
            <pc:docMk/>
            <pc:sldMk cId="4109437818" sldId="260"/>
            <ac:spMk id="163" creationId="{40A42B28-4CDF-21FE-2934-A6394332A22F}"/>
          </ac:spMkLst>
        </pc:spChg>
        <pc:spChg chg="mod topLvl">
          <ac:chgData name="u1413064" userId="a8a3c6fe-7db9-4fd5-9328-ab5663e58aa3" providerId="ADAL" clId="{C00CD40F-E6E4-462C-9682-9845C112030A}" dt="2024-04-16T22:35:12.627" v="2695" actId="165"/>
          <ac:spMkLst>
            <pc:docMk/>
            <pc:sldMk cId="4109437818" sldId="260"/>
            <ac:spMk id="165" creationId="{C67C3CFA-D9F5-5ED1-B0F7-1EC246383837}"/>
          </ac:spMkLst>
        </pc:spChg>
        <pc:spChg chg="del mod">
          <ac:chgData name="u1413064" userId="a8a3c6fe-7db9-4fd5-9328-ab5663e58aa3" providerId="ADAL" clId="{C00CD40F-E6E4-462C-9682-9845C112030A}" dt="2024-04-16T22:29:55.266" v="2344" actId="478"/>
          <ac:spMkLst>
            <pc:docMk/>
            <pc:sldMk cId="4109437818" sldId="260"/>
            <ac:spMk id="172" creationId="{1D2D13E0-EF0D-0483-482D-4C0112235082}"/>
          </ac:spMkLst>
        </pc:spChg>
        <pc:spChg chg="mod topLvl">
          <ac:chgData name="u1413064" userId="a8a3c6fe-7db9-4fd5-9328-ab5663e58aa3" providerId="ADAL" clId="{C00CD40F-E6E4-462C-9682-9845C112030A}" dt="2024-04-16T22:35:12.627" v="2695" actId="165"/>
          <ac:spMkLst>
            <pc:docMk/>
            <pc:sldMk cId="4109437818" sldId="260"/>
            <ac:spMk id="173" creationId="{EE06D0E2-F715-386D-D340-0070752F538B}"/>
          </ac:spMkLst>
        </pc:spChg>
        <pc:spChg chg="mod topLvl">
          <ac:chgData name="u1413064" userId="a8a3c6fe-7db9-4fd5-9328-ab5663e58aa3" providerId="ADAL" clId="{C00CD40F-E6E4-462C-9682-9845C112030A}" dt="2024-04-16T22:35:12.627" v="2695" actId="165"/>
          <ac:spMkLst>
            <pc:docMk/>
            <pc:sldMk cId="4109437818" sldId="260"/>
            <ac:spMk id="175" creationId="{E347FBF5-159E-A15D-FA61-D96F69CB77E3}"/>
          </ac:spMkLst>
        </pc:spChg>
        <pc:spChg chg="mod">
          <ac:chgData name="u1413064" userId="a8a3c6fe-7db9-4fd5-9328-ab5663e58aa3" providerId="ADAL" clId="{C00CD40F-E6E4-462C-9682-9845C112030A}" dt="2024-04-16T22:35:12.627" v="2695" actId="165"/>
          <ac:spMkLst>
            <pc:docMk/>
            <pc:sldMk cId="4109437818" sldId="260"/>
            <ac:spMk id="178" creationId="{B8CE20F8-4FE3-05BD-8F94-82955531C229}"/>
          </ac:spMkLst>
        </pc:spChg>
        <pc:spChg chg="mod">
          <ac:chgData name="u1413064" userId="a8a3c6fe-7db9-4fd5-9328-ab5663e58aa3" providerId="ADAL" clId="{C00CD40F-E6E4-462C-9682-9845C112030A}" dt="2024-04-16T22:35:12.627" v="2695" actId="165"/>
          <ac:spMkLst>
            <pc:docMk/>
            <pc:sldMk cId="4109437818" sldId="260"/>
            <ac:spMk id="179" creationId="{102B29A4-E4D8-B357-543C-C387869D8215}"/>
          </ac:spMkLst>
        </pc:spChg>
        <pc:spChg chg="mod">
          <ac:chgData name="u1413064" userId="a8a3c6fe-7db9-4fd5-9328-ab5663e58aa3" providerId="ADAL" clId="{C00CD40F-E6E4-462C-9682-9845C112030A}" dt="2024-04-16T22:35:12.627" v="2695" actId="165"/>
          <ac:spMkLst>
            <pc:docMk/>
            <pc:sldMk cId="4109437818" sldId="260"/>
            <ac:spMk id="180" creationId="{B679A90D-6B98-1B28-7EEC-4BFD26F5B5BC}"/>
          </ac:spMkLst>
        </pc:spChg>
        <pc:spChg chg="mod topLvl">
          <ac:chgData name="u1413064" userId="a8a3c6fe-7db9-4fd5-9328-ab5663e58aa3" providerId="ADAL" clId="{C00CD40F-E6E4-462C-9682-9845C112030A}" dt="2024-04-16T22:35:12.627" v="2695" actId="165"/>
          <ac:spMkLst>
            <pc:docMk/>
            <pc:sldMk cId="4109437818" sldId="260"/>
            <ac:spMk id="182" creationId="{93BD01F7-33F9-51DA-E635-62BE4652C48E}"/>
          </ac:spMkLst>
        </pc:spChg>
        <pc:spChg chg="del mod">
          <ac:chgData name="u1413064" userId="a8a3c6fe-7db9-4fd5-9328-ab5663e58aa3" providerId="ADAL" clId="{C00CD40F-E6E4-462C-9682-9845C112030A}" dt="2024-04-16T22:32:44.396" v="2503" actId="478"/>
          <ac:spMkLst>
            <pc:docMk/>
            <pc:sldMk cId="4109437818" sldId="260"/>
            <ac:spMk id="183" creationId="{B8F983E1-C48C-4901-CFE6-FC861F76EDE7}"/>
          </ac:spMkLst>
        </pc:spChg>
        <pc:spChg chg="del mod">
          <ac:chgData name="u1413064" userId="a8a3c6fe-7db9-4fd5-9328-ab5663e58aa3" providerId="ADAL" clId="{C00CD40F-E6E4-462C-9682-9845C112030A}" dt="2024-04-16T22:32:48.058" v="2504" actId="478"/>
          <ac:spMkLst>
            <pc:docMk/>
            <pc:sldMk cId="4109437818" sldId="260"/>
            <ac:spMk id="184" creationId="{EE6A388B-BFEC-CAEA-42FA-413182C9CA0C}"/>
          </ac:spMkLst>
        </pc:spChg>
        <pc:spChg chg="mod topLvl">
          <ac:chgData name="u1413064" userId="a8a3c6fe-7db9-4fd5-9328-ab5663e58aa3" providerId="ADAL" clId="{C00CD40F-E6E4-462C-9682-9845C112030A}" dt="2024-04-16T22:35:12.627" v="2695" actId="165"/>
          <ac:spMkLst>
            <pc:docMk/>
            <pc:sldMk cId="4109437818" sldId="260"/>
            <ac:spMk id="186" creationId="{E7FF283B-644C-F30C-4F9B-9D87A4414DD9}"/>
          </ac:spMkLst>
        </pc:spChg>
        <pc:spChg chg="mod">
          <ac:chgData name="u1413064" userId="a8a3c6fe-7db9-4fd5-9328-ab5663e58aa3" providerId="ADAL" clId="{C00CD40F-E6E4-462C-9682-9845C112030A}" dt="2024-04-16T22:35:12.627" v="2695" actId="165"/>
          <ac:spMkLst>
            <pc:docMk/>
            <pc:sldMk cId="4109437818" sldId="260"/>
            <ac:spMk id="189" creationId="{18433CD5-5DEE-6FF4-3C57-4D281E915CFA}"/>
          </ac:spMkLst>
        </pc:spChg>
        <pc:spChg chg="mod">
          <ac:chgData name="u1413064" userId="a8a3c6fe-7db9-4fd5-9328-ab5663e58aa3" providerId="ADAL" clId="{C00CD40F-E6E4-462C-9682-9845C112030A}" dt="2024-04-16T22:35:12.627" v="2695" actId="165"/>
          <ac:spMkLst>
            <pc:docMk/>
            <pc:sldMk cId="4109437818" sldId="260"/>
            <ac:spMk id="190" creationId="{2A3F5C88-D0AD-3F6B-3EBD-5F99EB1313AB}"/>
          </ac:spMkLst>
        </pc:spChg>
        <pc:spChg chg="mod">
          <ac:chgData name="u1413064" userId="a8a3c6fe-7db9-4fd5-9328-ab5663e58aa3" providerId="ADAL" clId="{C00CD40F-E6E4-462C-9682-9845C112030A}" dt="2024-04-16T22:35:12.627" v="2695" actId="165"/>
          <ac:spMkLst>
            <pc:docMk/>
            <pc:sldMk cId="4109437818" sldId="260"/>
            <ac:spMk id="191" creationId="{08A5C8BA-8843-AB5B-5411-BA562A4083EE}"/>
          </ac:spMkLst>
        </pc:spChg>
        <pc:spChg chg="mod topLvl">
          <ac:chgData name="u1413064" userId="a8a3c6fe-7db9-4fd5-9328-ab5663e58aa3" providerId="ADAL" clId="{C00CD40F-E6E4-462C-9682-9845C112030A}" dt="2024-04-16T22:35:12.627" v="2695" actId="165"/>
          <ac:spMkLst>
            <pc:docMk/>
            <pc:sldMk cId="4109437818" sldId="260"/>
            <ac:spMk id="193" creationId="{F1895105-042E-7689-5BCC-DC7FECAEC21A}"/>
          </ac:spMkLst>
        </pc:spChg>
        <pc:grpChg chg="add del mod">
          <ac:chgData name="u1413064" userId="a8a3c6fe-7db9-4fd5-9328-ab5663e58aa3" providerId="ADAL" clId="{C00CD40F-E6E4-462C-9682-9845C112030A}" dt="2024-04-16T22:35:12.627" v="2695" actId="165"/>
          <ac:grpSpMkLst>
            <pc:docMk/>
            <pc:sldMk cId="4109437818" sldId="260"/>
            <ac:grpSpMk id="3" creationId="{1DADA1BC-EB0B-53DC-B55A-D8DD73094A91}"/>
          </ac:grpSpMkLst>
        </pc:grpChg>
        <pc:grpChg chg="mod topLvl">
          <ac:chgData name="u1413064" userId="a8a3c6fe-7db9-4fd5-9328-ab5663e58aa3" providerId="ADAL" clId="{C00CD40F-E6E4-462C-9682-9845C112030A}" dt="2024-04-16T22:35:12.627" v="2695" actId="165"/>
          <ac:grpSpMkLst>
            <pc:docMk/>
            <pc:sldMk cId="4109437818" sldId="260"/>
            <ac:grpSpMk id="110" creationId="{4C49D6BC-430F-9C5C-FEBD-4B0495998D8A}"/>
          </ac:grpSpMkLst>
        </pc:grpChg>
        <pc:grpChg chg="mod">
          <ac:chgData name="u1413064" userId="a8a3c6fe-7db9-4fd5-9328-ab5663e58aa3" providerId="ADAL" clId="{C00CD40F-E6E4-462C-9682-9845C112030A}" dt="2024-04-16T22:35:12.627" v="2695" actId="165"/>
          <ac:grpSpMkLst>
            <pc:docMk/>
            <pc:sldMk cId="4109437818" sldId="260"/>
            <ac:grpSpMk id="111" creationId="{A78AD2B5-0546-EF34-983D-99B794EDEA6B}"/>
          </ac:grpSpMkLst>
        </pc:grpChg>
        <pc:grpChg chg="mod topLvl">
          <ac:chgData name="u1413064" userId="a8a3c6fe-7db9-4fd5-9328-ab5663e58aa3" providerId="ADAL" clId="{C00CD40F-E6E4-462C-9682-9845C112030A}" dt="2024-04-16T22:35:12.627" v="2695" actId="165"/>
          <ac:grpSpMkLst>
            <pc:docMk/>
            <pc:sldMk cId="4109437818" sldId="260"/>
            <ac:grpSpMk id="141" creationId="{63C03578-E495-D925-3BEF-C45E30559466}"/>
          </ac:grpSpMkLst>
        </pc:grpChg>
        <pc:grpChg chg="mod topLvl">
          <ac:chgData name="u1413064" userId="a8a3c6fe-7db9-4fd5-9328-ab5663e58aa3" providerId="ADAL" clId="{C00CD40F-E6E4-462C-9682-9845C112030A}" dt="2024-04-16T22:35:12.627" v="2695" actId="165"/>
          <ac:grpSpMkLst>
            <pc:docMk/>
            <pc:sldMk cId="4109437818" sldId="260"/>
            <ac:grpSpMk id="144" creationId="{AC6898B9-FCF6-B9A9-3C3F-8A9F2C5B71A4}"/>
          </ac:grpSpMkLst>
        </pc:grpChg>
        <pc:grpChg chg="mod topLvl">
          <ac:chgData name="u1413064" userId="a8a3c6fe-7db9-4fd5-9328-ab5663e58aa3" providerId="ADAL" clId="{C00CD40F-E6E4-462C-9682-9845C112030A}" dt="2024-04-16T22:35:12.627" v="2695" actId="165"/>
          <ac:grpSpMkLst>
            <pc:docMk/>
            <pc:sldMk cId="4109437818" sldId="260"/>
            <ac:grpSpMk id="147" creationId="{72606B3D-F8E1-1BFB-260A-3154ABEB8B14}"/>
          </ac:grpSpMkLst>
        </pc:grpChg>
        <pc:grpChg chg="mod topLvl">
          <ac:chgData name="u1413064" userId="a8a3c6fe-7db9-4fd5-9328-ab5663e58aa3" providerId="ADAL" clId="{C00CD40F-E6E4-462C-9682-9845C112030A}" dt="2024-04-16T22:35:12.627" v="2695" actId="165"/>
          <ac:grpSpMkLst>
            <pc:docMk/>
            <pc:sldMk cId="4109437818" sldId="260"/>
            <ac:grpSpMk id="150" creationId="{288E18D6-7E67-D9B0-331B-404A4B76E1C0}"/>
          </ac:grpSpMkLst>
        </pc:grpChg>
        <pc:grpChg chg="mod topLvl">
          <ac:chgData name="u1413064" userId="a8a3c6fe-7db9-4fd5-9328-ab5663e58aa3" providerId="ADAL" clId="{C00CD40F-E6E4-462C-9682-9845C112030A}" dt="2024-04-16T22:35:12.627" v="2695" actId="165"/>
          <ac:grpSpMkLst>
            <pc:docMk/>
            <pc:sldMk cId="4109437818" sldId="260"/>
            <ac:grpSpMk id="159" creationId="{D8B9E8A8-9D95-653F-9B63-3EE906AF0BCB}"/>
          </ac:grpSpMkLst>
        </pc:grpChg>
        <pc:grpChg chg="mod">
          <ac:chgData name="u1413064" userId="a8a3c6fe-7db9-4fd5-9328-ab5663e58aa3" providerId="ADAL" clId="{C00CD40F-E6E4-462C-9682-9845C112030A}" dt="2024-04-16T22:35:12.627" v="2695" actId="165"/>
          <ac:grpSpMkLst>
            <pc:docMk/>
            <pc:sldMk cId="4109437818" sldId="260"/>
            <ac:grpSpMk id="160" creationId="{CE5E83BD-427F-6534-FD80-D7B991208959}"/>
          </ac:grpSpMkLst>
        </pc:grpChg>
        <pc:grpChg chg="mod topLvl">
          <ac:chgData name="u1413064" userId="a8a3c6fe-7db9-4fd5-9328-ab5663e58aa3" providerId="ADAL" clId="{C00CD40F-E6E4-462C-9682-9845C112030A}" dt="2024-04-16T22:35:12.627" v="2695" actId="165"/>
          <ac:grpSpMkLst>
            <pc:docMk/>
            <pc:sldMk cId="4109437818" sldId="260"/>
            <ac:grpSpMk id="176" creationId="{A459AC27-16DD-F8E0-4FA5-1CD3FFD0FFB9}"/>
          </ac:grpSpMkLst>
        </pc:grpChg>
        <pc:grpChg chg="mod">
          <ac:chgData name="u1413064" userId="a8a3c6fe-7db9-4fd5-9328-ab5663e58aa3" providerId="ADAL" clId="{C00CD40F-E6E4-462C-9682-9845C112030A}" dt="2024-04-16T22:35:12.627" v="2695" actId="165"/>
          <ac:grpSpMkLst>
            <pc:docMk/>
            <pc:sldMk cId="4109437818" sldId="260"/>
            <ac:grpSpMk id="177" creationId="{BF896F4E-ADF1-4559-0023-9C69EB2FF4CD}"/>
          </ac:grpSpMkLst>
        </pc:grpChg>
        <pc:grpChg chg="mod topLvl">
          <ac:chgData name="u1413064" userId="a8a3c6fe-7db9-4fd5-9328-ab5663e58aa3" providerId="ADAL" clId="{C00CD40F-E6E4-462C-9682-9845C112030A}" dt="2024-04-16T22:35:12.627" v="2695" actId="165"/>
          <ac:grpSpMkLst>
            <pc:docMk/>
            <pc:sldMk cId="4109437818" sldId="260"/>
            <ac:grpSpMk id="187" creationId="{9B2E6146-58BD-6805-DE45-B4DFC55EF0F6}"/>
          </ac:grpSpMkLst>
        </pc:grpChg>
        <pc:grpChg chg="mod">
          <ac:chgData name="u1413064" userId="a8a3c6fe-7db9-4fd5-9328-ab5663e58aa3" providerId="ADAL" clId="{C00CD40F-E6E4-462C-9682-9845C112030A}" dt="2024-04-16T22:35:12.627" v="2695" actId="165"/>
          <ac:grpSpMkLst>
            <pc:docMk/>
            <pc:sldMk cId="4109437818" sldId="260"/>
            <ac:grpSpMk id="188" creationId="{1A2CAA9A-4D39-15B9-0100-A85F9D964888}"/>
          </ac:grpSpMkLst>
        </pc:grpChg>
        <pc:picChg chg="mod topLvl">
          <ac:chgData name="u1413064" userId="a8a3c6fe-7db9-4fd5-9328-ab5663e58aa3" providerId="ADAL" clId="{C00CD40F-E6E4-462C-9682-9845C112030A}" dt="2024-04-16T22:35:12.627" v="2695" actId="165"/>
          <ac:picMkLst>
            <pc:docMk/>
            <pc:sldMk cId="4109437818" sldId="260"/>
            <ac:picMk id="81" creationId="{E6FF3D5B-A2D3-7A9F-61FA-148B82842BAB}"/>
          </ac:picMkLst>
        </pc:picChg>
        <pc:picChg chg="mod topLvl">
          <ac:chgData name="u1413064" userId="a8a3c6fe-7db9-4fd5-9328-ab5663e58aa3" providerId="ADAL" clId="{C00CD40F-E6E4-462C-9682-9845C112030A}" dt="2024-04-16T22:35:12.627" v="2695" actId="165"/>
          <ac:picMkLst>
            <pc:docMk/>
            <pc:sldMk cId="4109437818" sldId="260"/>
            <ac:picMk id="88" creationId="{76DEAC0F-FC16-BED3-A393-07484D4708DD}"/>
          </ac:picMkLst>
        </pc:picChg>
        <pc:picChg chg="mod topLvl">
          <ac:chgData name="u1413064" userId="a8a3c6fe-7db9-4fd5-9328-ab5663e58aa3" providerId="ADAL" clId="{C00CD40F-E6E4-462C-9682-9845C112030A}" dt="2024-04-16T22:35:12.627" v="2695" actId="165"/>
          <ac:picMkLst>
            <pc:docMk/>
            <pc:sldMk cId="4109437818" sldId="260"/>
            <ac:picMk id="95" creationId="{80B95D22-D3A6-EF47-514F-A5AD0E757D1D}"/>
          </ac:picMkLst>
        </pc:picChg>
        <pc:picChg chg="mod topLvl">
          <ac:chgData name="u1413064" userId="a8a3c6fe-7db9-4fd5-9328-ab5663e58aa3" providerId="ADAL" clId="{C00CD40F-E6E4-462C-9682-9845C112030A}" dt="2024-04-16T22:35:12.627" v="2695" actId="165"/>
          <ac:picMkLst>
            <pc:docMk/>
            <pc:sldMk cId="4109437818" sldId="260"/>
            <ac:picMk id="103" creationId="{838BA5D9-4E3F-0475-1CDD-D54D626BB225}"/>
          </ac:picMkLst>
        </pc:picChg>
        <pc:picChg chg="mod topLvl">
          <ac:chgData name="u1413064" userId="a8a3c6fe-7db9-4fd5-9328-ab5663e58aa3" providerId="ADAL" clId="{C00CD40F-E6E4-462C-9682-9845C112030A}" dt="2024-04-16T22:35:12.627" v="2695" actId="165"/>
          <ac:picMkLst>
            <pc:docMk/>
            <pc:sldMk cId="4109437818" sldId="260"/>
            <ac:picMk id="107" creationId="{F05F9ECF-1054-51D5-845D-8E83281F480B}"/>
          </ac:picMkLst>
        </pc:picChg>
        <pc:picChg chg="mod">
          <ac:chgData name="u1413064" userId="a8a3c6fe-7db9-4fd5-9328-ab5663e58aa3" providerId="ADAL" clId="{C00CD40F-E6E4-462C-9682-9845C112030A}" dt="2024-04-16T22:35:12.627" v="2695" actId="165"/>
          <ac:picMkLst>
            <pc:docMk/>
            <pc:sldMk cId="4109437818" sldId="260"/>
            <ac:picMk id="115" creationId="{1691FB7E-F920-57AB-BE22-D6D14A09EBAA}"/>
          </ac:picMkLst>
        </pc:picChg>
        <pc:picChg chg="mod">
          <ac:chgData name="u1413064" userId="a8a3c6fe-7db9-4fd5-9328-ab5663e58aa3" providerId="ADAL" clId="{C00CD40F-E6E4-462C-9682-9845C112030A}" dt="2024-04-16T22:35:16.338" v="2696" actId="208"/>
          <ac:picMkLst>
            <pc:docMk/>
            <pc:sldMk cId="4109437818" sldId="260"/>
            <ac:picMk id="142" creationId="{21A03F9F-425C-91C6-5D95-C2FD92C52A78}"/>
          </ac:picMkLst>
        </pc:picChg>
        <pc:picChg chg="mod">
          <ac:chgData name="u1413064" userId="a8a3c6fe-7db9-4fd5-9328-ab5663e58aa3" providerId="ADAL" clId="{C00CD40F-E6E4-462C-9682-9845C112030A}" dt="2024-04-16T22:35:12.627" v="2695" actId="165"/>
          <ac:picMkLst>
            <pc:docMk/>
            <pc:sldMk cId="4109437818" sldId="260"/>
            <ac:picMk id="145" creationId="{DC06A2C6-2019-744F-399D-A2B04D6A6F32}"/>
          </ac:picMkLst>
        </pc:picChg>
        <pc:picChg chg="mod">
          <ac:chgData name="u1413064" userId="a8a3c6fe-7db9-4fd5-9328-ab5663e58aa3" providerId="ADAL" clId="{C00CD40F-E6E4-462C-9682-9845C112030A}" dt="2024-04-16T22:35:12.627" v="2695" actId="165"/>
          <ac:picMkLst>
            <pc:docMk/>
            <pc:sldMk cId="4109437818" sldId="260"/>
            <ac:picMk id="148" creationId="{94D7CF3B-F794-35D7-787B-AD87C10632A5}"/>
          </ac:picMkLst>
        </pc:picChg>
        <pc:picChg chg="mod">
          <ac:chgData name="u1413064" userId="a8a3c6fe-7db9-4fd5-9328-ab5663e58aa3" providerId="ADAL" clId="{C00CD40F-E6E4-462C-9682-9845C112030A}" dt="2024-04-16T22:35:12.627" v="2695" actId="165"/>
          <ac:picMkLst>
            <pc:docMk/>
            <pc:sldMk cId="4109437818" sldId="260"/>
            <ac:picMk id="151" creationId="{6A95E11B-B72C-F324-0EF3-5C6474098261}"/>
          </ac:picMkLst>
        </pc:picChg>
        <pc:picChg chg="mod">
          <ac:chgData name="u1413064" userId="a8a3c6fe-7db9-4fd5-9328-ab5663e58aa3" providerId="ADAL" clId="{C00CD40F-E6E4-462C-9682-9845C112030A}" dt="2024-04-16T22:35:12.627" v="2695" actId="165"/>
          <ac:picMkLst>
            <pc:docMk/>
            <pc:sldMk cId="4109437818" sldId="260"/>
            <ac:picMk id="164" creationId="{5D95DE4A-3782-4E9F-35BF-6F71C555A7C4}"/>
          </ac:picMkLst>
        </pc:picChg>
        <pc:picChg chg="mod">
          <ac:chgData name="u1413064" userId="a8a3c6fe-7db9-4fd5-9328-ab5663e58aa3" providerId="ADAL" clId="{C00CD40F-E6E4-462C-9682-9845C112030A}" dt="2024-04-16T22:35:12.627" v="2695" actId="165"/>
          <ac:picMkLst>
            <pc:docMk/>
            <pc:sldMk cId="4109437818" sldId="260"/>
            <ac:picMk id="181" creationId="{2FF5C5AF-3050-E739-FFB6-14DAF331174C}"/>
          </ac:picMkLst>
        </pc:picChg>
        <pc:picChg chg="mod">
          <ac:chgData name="u1413064" userId="a8a3c6fe-7db9-4fd5-9328-ab5663e58aa3" providerId="ADAL" clId="{C00CD40F-E6E4-462C-9682-9845C112030A}" dt="2024-04-16T22:35:12.627" v="2695" actId="165"/>
          <ac:picMkLst>
            <pc:docMk/>
            <pc:sldMk cId="4109437818" sldId="260"/>
            <ac:picMk id="192" creationId="{CA61014D-0CDC-259F-8910-8B852A9ACE4C}"/>
          </ac:picMkLst>
        </pc:picChg>
        <pc:cxnChg chg="mod topLvl">
          <ac:chgData name="u1413064" userId="a8a3c6fe-7db9-4fd5-9328-ab5663e58aa3" providerId="ADAL" clId="{C00CD40F-E6E4-462C-9682-9845C112030A}" dt="2024-04-16T22:35:12.627" v="2695" actId="165"/>
          <ac:cxnSpMkLst>
            <pc:docMk/>
            <pc:sldMk cId="4109437818" sldId="260"/>
            <ac:cxnSpMk id="78" creationId="{FA0BFE66-79A0-9325-1704-835426778A0C}"/>
          </ac:cxnSpMkLst>
        </pc:cxnChg>
        <pc:cxnChg chg="mod topLvl">
          <ac:chgData name="u1413064" userId="a8a3c6fe-7db9-4fd5-9328-ab5663e58aa3" providerId="ADAL" clId="{C00CD40F-E6E4-462C-9682-9845C112030A}" dt="2024-04-16T22:35:12.627" v="2695" actId="165"/>
          <ac:cxnSpMkLst>
            <pc:docMk/>
            <pc:sldMk cId="4109437818" sldId="260"/>
            <ac:cxnSpMk id="83" creationId="{51F13A14-0510-1F2F-22A7-58222DFF0351}"/>
          </ac:cxnSpMkLst>
        </pc:cxnChg>
        <pc:cxnChg chg="mod topLvl">
          <ac:chgData name="u1413064" userId="a8a3c6fe-7db9-4fd5-9328-ab5663e58aa3" providerId="ADAL" clId="{C00CD40F-E6E4-462C-9682-9845C112030A}" dt="2024-04-16T22:35:12.627" v="2695" actId="165"/>
          <ac:cxnSpMkLst>
            <pc:docMk/>
            <pc:sldMk cId="4109437818" sldId="260"/>
            <ac:cxnSpMk id="90" creationId="{D465FD12-69DA-8040-BE44-F9DBD9A4A18D}"/>
          </ac:cxnSpMkLst>
        </pc:cxnChg>
        <pc:cxnChg chg="mod topLvl">
          <ac:chgData name="u1413064" userId="a8a3c6fe-7db9-4fd5-9328-ab5663e58aa3" providerId="ADAL" clId="{C00CD40F-E6E4-462C-9682-9845C112030A}" dt="2024-04-16T22:35:12.627" v="2695" actId="165"/>
          <ac:cxnSpMkLst>
            <pc:docMk/>
            <pc:sldMk cId="4109437818" sldId="260"/>
            <ac:cxnSpMk id="97" creationId="{3A708282-5054-4EED-E799-E821D01B5425}"/>
          </ac:cxnSpMkLst>
        </pc:cxnChg>
        <pc:cxnChg chg="mod topLvl">
          <ac:chgData name="u1413064" userId="a8a3c6fe-7db9-4fd5-9328-ab5663e58aa3" providerId="ADAL" clId="{C00CD40F-E6E4-462C-9682-9845C112030A}" dt="2024-04-16T22:35:12.627" v="2695" actId="165"/>
          <ac:cxnSpMkLst>
            <pc:docMk/>
            <pc:sldMk cId="4109437818" sldId="260"/>
            <ac:cxnSpMk id="105" creationId="{29C4649D-08D8-8D30-AF35-5C73F63D7ECC}"/>
          </ac:cxnSpMkLst>
        </pc:cxnChg>
        <pc:cxnChg chg="mod topLvl">
          <ac:chgData name="u1413064" userId="a8a3c6fe-7db9-4fd5-9328-ab5663e58aa3" providerId="ADAL" clId="{C00CD40F-E6E4-462C-9682-9845C112030A}" dt="2024-04-16T22:35:12.627" v="2695" actId="165"/>
          <ac:cxnSpMkLst>
            <pc:docMk/>
            <pc:sldMk cId="4109437818" sldId="260"/>
            <ac:cxnSpMk id="108" creationId="{4951C3DD-233B-236B-D2B2-0310FB80589C}"/>
          </ac:cxnSpMkLst>
        </pc:cxnChg>
        <pc:cxnChg chg="mod topLvl">
          <ac:chgData name="u1413064" userId="a8a3c6fe-7db9-4fd5-9328-ab5663e58aa3" providerId="ADAL" clId="{C00CD40F-E6E4-462C-9682-9845C112030A}" dt="2024-04-16T22:35:12.627" v="2695" actId="165"/>
          <ac:cxnSpMkLst>
            <pc:docMk/>
            <pc:sldMk cId="4109437818" sldId="260"/>
            <ac:cxnSpMk id="157" creationId="{DBB5F9B8-7DD3-C70E-E840-5DBBE85C6DCD}"/>
          </ac:cxnSpMkLst>
        </pc:cxnChg>
        <pc:cxnChg chg="mod topLvl">
          <ac:chgData name="u1413064" userId="a8a3c6fe-7db9-4fd5-9328-ab5663e58aa3" providerId="ADAL" clId="{C00CD40F-E6E4-462C-9682-9845C112030A}" dt="2024-04-16T22:35:12.627" v="2695" actId="165"/>
          <ac:cxnSpMkLst>
            <pc:docMk/>
            <pc:sldMk cId="4109437818" sldId="260"/>
            <ac:cxnSpMk id="174" creationId="{C5204CC0-9B53-8CC8-6D6D-FCF6CA33E278}"/>
          </ac:cxnSpMkLst>
        </pc:cxnChg>
        <pc:cxnChg chg="mod topLvl">
          <ac:chgData name="u1413064" userId="a8a3c6fe-7db9-4fd5-9328-ab5663e58aa3" providerId="ADAL" clId="{C00CD40F-E6E4-462C-9682-9845C112030A}" dt="2024-04-16T22:35:12.627" v="2695" actId="165"/>
          <ac:cxnSpMkLst>
            <pc:docMk/>
            <pc:sldMk cId="4109437818" sldId="260"/>
            <ac:cxnSpMk id="185" creationId="{5344BC05-A807-92AD-8C73-D90BFEDA463A}"/>
          </ac:cxnSpMkLst>
        </pc:cxnChg>
      </pc:sldChg>
      <pc:sldChg chg="addSp delSp modSp mod">
        <pc:chgData name="u1413064" userId="a8a3c6fe-7db9-4fd5-9328-ab5663e58aa3" providerId="ADAL" clId="{C00CD40F-E6E4-462C-9682-9845C112030A}" dt="2024-04-16T22:49:14.901" v="3251" actId="478"/>
        <pc:sldMkLst>
          <pc:docMk/>
          <pc:sldMk cId="2140367954" sldId="261"/>
        </pc:sldMkLst>
        <pc:spChg chg="del mod">
          <ac:chgData name="u1413064" userId="a8a3c6fe-7db9-4fd5-9328-ab5663e58aa3" providerId="ADAL" clId="{C00CD40F-E6E4-462C-9682-9845C112030A}" dt="2024-04-16T21:09:32.456" v="23" actId="478"/>
          <ac:spMkLst>
            <pc:docMk/>
            <pc:sldMk cId="2140367954" sldId="261"/>
            <ac:spMk id="2" creationId="{67D4D433-BB1C-407B-5A6B-B540926DAC65}"/>
          </ac:spMkLst>
        </pc:spChg>
        <pc:spChg chg="mod">
          <ac:chgData name="u1413064" userId="a8a3c6fe-7db9-4fd5-9328-ab5663e58aa3" providerId="ADAL" clId="{C00CD40F-E6E4-462C-9682-9845C112030A}" dt="2024-04-16T21:22:26.457" v="409" actId="164"/>
          <ac:spMkLst>
            <pc:docMk/>
            <pc:sldMk cId="2140367954" sldId="261"/>
            <ac:spMk id="4" creationId="{E464E048-2D99-BBD2-68DB-AB7F5AE1FB83}"/>
          </ac:spMkLst>
        </pc:spChg>
        <pc:spChg chg="mod">
          <ac:chgData name="u1413064" userId="a8a3c6fe-7db9-4fd5-9328-ab5663e58aa3" providerId="ADAL" clId="{C00CD40F-E6E4-462C-9682-9845C112030A}" dt="2024-04-16T21:22:26.457" v="409" actId="164"/>
          <ac:spMkLst>
            <pc:docMk/>
            <pc:sldMk cId="2140367954" sldId="261"/>
            <ac:spMk id="5" creationId="{85DFD2D2-2783-FE45-086D-9739D0052BF9}"/>
          </ac:spMkLst>
        </pc:spChg>
        <pc:spChg chg="mod">
          <ac:chgData name="u1413064" userId="a8a3c6fe-7db9-4fd5-9328-ab5663e58aa3" providerId="ADAL" clId="{C00CD40F-E6E4-462C-9682-9845C112030A}" dt="2024-04-16T21:22:26.457" v="409" actId="164"/>
          <ac:spMkLst>
            <pc:docMk/>
            <pc:sldMk cId="2140367954" sldId="261"/>
            <ac:spMk id="8" creationId="{46558968-2F9C-C54D-E274-E8E5238F4D52}"/>
          </ac:spMkLst>
        </pc:spChg>
        <pc:spChg chg="mod">
          <ac:chgData name="u1413064" userId="a8a3c6fe-7db9-4fd5-9328-ab5663e58aa3" providerId="ADAL" clId="{C00CD40F-E6E4-462C-9682-9845C112030A}" dt="2024-04-16T21:22:26.457" v="409" actId="164"/>
          <ac:spMkLst>
            <pc:docMk/>
            <pc:sldMk cId="2140367954" sldId="261"/>
            <ac:spMk id="11" creationId="{61E57332-9B97-C92E-133C-5100CD063695}"/>
          </ac:spMkLst>
        </pc:spChg>
        <pc:spChg chg="mod">
          <ac:chgData name="u1413064" userId="a8a3c6fe-7db9-4fd5-9328-ab5663e58aa3" providerId="ADAL" clId="{C00CD40F-E6E4-462C-9682-9845C112030A}" dt="2024-04-16T21:08:51.005" v="14" actId="14100"/>
          <ac:spMkLst>
            <pc:docMk/>
            <pc:sldMk cId="2140367954" sldId="261"/>
            <ac:spMk id="14" creationId="{92173212-DFEF-DC3D-2981-E82EE7543323}"/>
          </ac:spMkLst>
        </pc:spChg>
        <pc:spChg chg="mod">
          <ac:chgData name="u1413064" userId="a8a3c6fe-7db9-4fd5-9328-ab5663e58aa3" providerId="ADAL" clId="{C00CD40F-E6E4-462C-9682-9845C112030A}" dt="2024-04-16T21:06:40.311" v="1" actId="207"/>
          <ac:spMkLst>
            <pc:docMk/>
            <pc:sldMk cId="2140367954" sldId="261"/>
            <ac:spMk id="18" creationId="{8C58282B-2B6A-857B-C529-12656534D371}"/>
          </ac:spMkLst>
        </pc:spChg>
        <pc:spChg chg="mod">
          <ac:chgData name="u1413064" userId="a8a3c6fe-7db9-4fd5-9328-ab5663e58aa3" providerId="ADAL" clId="{C00CD40F-E6E4-462C-9682-9845C112030A}" dt="2024-04-16T21:22:26.457" v="409" actId="164"/>
          <ac:spMkLst>
            <pc:docMk/>
            <pc:sldMk cId="2140367954" sldId="261"/>
            <ac:spMk id="20" creationId="{34402B37-9334-C52C-42D8-5D9DE59C1E6D}"/>
          </ac:spMkLst>
        </pc:spChg>
        <pc:spChg chg="mod">
          <ac:chgData name="u1413064" userId="a8a3c6fe-7db9-4fd5-9328-ab5663e58aa3" providerId="ADAL" clId="{C00CD40F-E6E4-462C-9682-9845C112030A}" dt="2024-04-16T21:22:26.457" v="409" actId="164"/>
          <ac:spMkLst>
            <pc:docMk/>
            <pc:sldMk cId="2140367954" sldId="261"/>
            <ac:spMk id="22" creationId="{7150459B-E67A-9C85-5145-78A59331FC9C}"/>
          </ac:spMkLst>
        </pc:spChg>
        <pc:spChg chg="mod">
          <ac:chgData name="u1413064" userId="a8a3c6fe-7db9-4fd5-9328-ab5663e58aa3" providerId="ADAL" clId="{C00CD40F-E6E4-462C-9682-9845C112030A}" dt="2024-04-16T21:06:40.311" v="1" actId="207"/>
          <ac:spMkLst>
            <pc:docMk/>
            <pc:sldMk cId="2140367954" sldId="261"/>
            <ac:spMk id="23" creationId="{BA3CA623-BB10-B33D-DD91-333909769F87}"/>
          </ac:spMkLst>
        </pc:spChg>
        <pc:spChg chg="mod">
          <ac:chgData name="u1413064" userId="a8a3c6fe-7db9-4fd5-9328-ab5663e58aa3" providerId="ADAL" clId="{C00CD40F-E6E4-462C-9682-9845C112030A}" dt="2024-04-16T21:06:40.311" v="1" actId="207"/>
          <ac:spMkLst>
            <pc:docMk/>
            <pc:sldMk cId="2140367954" sldId="261"/>
            <ac:spMk id="26" creationId="{3F1764AA-CA19-A68A-0140-5603003EF066}"/>
          </ac:spMkLst>
        </pc:spChg>
        <pc:spChg chg="mod">
          <ac:chgData name="u1413064" userId="a8a3c6fe-7db9-4fd5-9328-ab5663e58aa3" providerId="ADAL" clId="{C00CD40F-E6E4-462C-9682-9845C112030A}" dt="2024-04-16T21:22:26.457" v="409" actId="164"/>
          <ac:spMkLst>
            <pc:docMk/>
            <pc:sldMk cId="2140367954" sldId="261"/>
            <ac:spMk id="27" creationId="{EB9332E3-1117-99F4-4750-4C857DBCA052}"/>
          </ac:spMkLst>
        </pc:spChg>
        <pc:spChg chg="mod">
          <ac:chgData name="u1413064" userId="a8a3c6fe-7db9-4fd5-9328-ab5663e58aa3" providerId="ADAL" clId="{C00CD40F-E6E4-462C-9682-9845C112030A}" dt="2024-04-16T21:22:26.457" v="409" actId="164"/>
          <ac:spMkLst>
            <pc:docMk/>
            <pc:sldMk cId="2140367954" sldId="261"/>
            <ac:spMk id="29" creationId="{A2456BCB-DCE3-347F-F740-D1E1AAEC770F}"/>
          </ac:spMkLst>
        </pc:spChg>
        <pc:spChg chg="mod">
          <ac:chgData name="u1413064" userId="a8a3c6fe-7db9-4fd5-9328-ab5663e58aa3" providerId="ADAL" clId="{C00CD40F-E6E4-462C-9682-9845C112030A}" dt="2024-04-16T21:06:40.311" v="1" actId="207"/>
          <ac:spMkLst>
            <pc:docMk/>
            <pc:sldMk cId="2140367954" sldId="261"/>
            <ac:spMk id="33" creationId="{33BF36E9-4311-06F0-ADBB-68E98068C810}"/>
          </ac:spMkLst>
        </pc:spChg>
        <pc:spChg chg="mod">
          <ac:chgData name="u1413064" userId="a8a3c6fe-7db9-4fd5-9328-ab5663e58aa3" providerId="ADAL" clId="{C00CD40F-E6E4-462C-9682-9845C112030A}" dt="2024-04-16T21:22:26.457" v="409" actId="164"/>
          <ac:spMkLst>
            <pc:docMk/>
            <pc:sldMk cId="2140367954" sldId="261"/>
            <ac:spMk id="34" creationId="{AF13A692-A5BC-99E1-D471-67EAA8EF39C1}"/>
          </ac:spMkLst>
        </pc:spChg>
        <pc:spChg chg="mod">
          <ac:chgData name="u1413064" userId="a8a3c6fe-7db9-4fd5-9328-ab5663e58aa3" providerId="ADAL" clId="{C00CD40F-E6E4-462C-9682-9845C112030A}" dt="2024-04-16T21:22:26.457" v="409" actId="164"/>
          <ac:spMkLst>
            <pc:docMk/>
            <pc:sldMk cId="2140367954" sldId="261"/>
            <ac:spMk id="35" creationId="{B0FF1777-263F-D7C3-B0B0-449AFCEA934B}"/>
          </ac:spMkLst>
        </pc:spChg>
        <pc:spChg chg="mod">
          <ac:chgData name="u1413064" userId="a8a3c6fe-7db9-4fd5-9328-ab5663e58aa3" providerId="ADAL" clId="{C00CD40F-E6E4-462C-9682-9845C112030A}" dt="2024-04-16T21:22:26.457" v="409" actId="164"/>
          <ac:spMkLst>
            <pc:docMk/>
            <pc:sldMk cId="2140367954" sldId="261"/>
            <ac:spMk id="37" creationId="{C4D6FF0F-ECC6-E525-F8D9-04A22C2D8A16}"/>
          </ac:spMkLst>
        </pc:spChg>
        <pc:spChg chg="mod">
          <ac:chgData name="u1413064" userId="a8a3c6fe-7db9-4fd5-9328-ab5663e58aa3" providerId="ADAL" clId="{C00CD40F-E6E4-462C-9682-9845C112030A}" dt="2024-04-16T21:23:30.533" v="452" actId="1036"/>
          <ac:spMkLst>
            <pc:docMk/>
            <pc:sldMk cId="2140367954" sldId="261"/>
            <ac:spMk id="38" creationId="{6608E92E-C84A-2475-6D77-07E41DAF5D71}"/>
          </ac:spMkLst>
        </pc:spChg>
        <pc:spChg chg="mod">
          <ac:chgData name="u1413064" userId="a8a3c6fe-7db9-4fd5-9328-ab5663e58aa3" providerId="ADAL" clId="{C00CD40F-E6E4-462C-9682-9845C112030A}" dt="2024-04-16T21:23:23.557" v="444" actId="1036"/>
          <ac:spMkLst>
            <pc:docMk/>
            <pc:sldMk cId="2140367954" sldId="261"/>
            <ac:spMk id="39" creationId="{07555183-F6AF-98D3-4F80-3E76E5CEE43C}"/>
          </ac:spMkLst>
        </pc:spChg>
        <pc:spChg chg="mod">
          <ac:chgData name="u1413064" userId="a8a3c6fe-7db9-4fd5-9328-ab5663e58aa3" providerId="ADAL" clId="{C00CD40F-E6E4-462C-9682-9845C112030A}" dt="2024-04-16T21:22:26.457" v="409" actId="164"/>
          <ac:spMkLst>
            <pc:docMk/>
            <pc:sldMk cId="2140367954" sldId="261"/>
            <ac:spMk id="41" creationId="{0B1F5C1A-50B6-E0C6-A308-A9CD604D1EF0}"/>
          </ac:spMkLst>
        </pc:spChg>
        <pc:spChg chg="mod">
          <ac:chgData name="u1413064" userId="a8a3c6fe-7db9-4fd5-9328-ab5663e58aa3" providerId="ADAL" clId="{C00CD40F-E6E4-462C-9682-9845C112030A}" dt="2024-04-16T21:06:40.311" v="1" actId="207"/>
          <ac:spMkLst>
            <pc:docMk/>
            <pc:sldMk cId="2140367954" sldId="261"/>
            <ac:spMk id="43" creationId="{2823CF24-17D3-99D1-48E4-21C20DBDF48B}"/>
          </ac:spMkLst>
        </pc:spChg>
        <pc:spChg chg="del mod">
          <ac:chgData name="u1413064" userId="a8a3c6fe-7db9-4fd5-9328-ab5663e58aa3" providerId="ADAL" clId="{C00CD40F-E6E4-462C-9682-9845C112030A}" dt="2024-04-16T21:09:26.185" v="20" actId="478"/>
          <ac:spMkLst>
            <pc:docMk/>
            <pc:sldMk cId="2140367954" sldId="261"/>
            <ac:spMk id="44" creationId="{DBC7A4D2-003D-080C-7A8D-E9CFE8361ED3}"/>
          </ac:spMkLst>
        </pc:spChg>
        <pc:spChg chg="mod">
          <ac:chgData name="u1413064" userId="a8a3c6fe-7db9-4fd5-9328-ab5663e58aa3" providerId="ADAL" clId="{C00CD40F-E6E4-462C-9682-9845C112030A}" dt="2024-04-16T21:22:26.457" v="409" actId="164"/>
          <ac:spMkLst>
            <pc:docMk/>
            <pc:sldMk cId="2140367954" sldId="261"/>
            <ac:spMk id="46" creationId="{7EA3B0EC-223C-0450-5DEF-9C2B5DA5E496}"/>
          </ac:spMkLst>
        </pc:spChg>
        <pc:spChg chg="mod">
          <ac:chgData name="u1413064" userId="a8a3c6fe-7db9-4fd5-9328-ab5663e58aa3" providerId="ADAL" clId="{C00CD40F-E6E4-462C-9682-9845C112030A}" dt="2024-04-16T21:18:16.673" v="341" actId="14100"/>
          <ac:spMkLst>
            <pc:docMk/>
            <pc:sldMk cId="2140367954" sldId="261"/>
            <ac:spMk id="49" creationId="{031BEB30-7A4B-E8B0-480A-1C1DED8F95E5}"/>
          </ac:spMkLst>
        </pc:spChg>
        <pc:spChg chg="mod">
          <ac:chgData name="u1413064" userId="a8a3c6fe-7db9-4fd5-9328-ab5663e58aa3" providerId="ADAL" clId="{C00CD40F-E6E4-462C-9682-9845C112030A}" dt="2024-04-16T21:18:23.762" v="343" actId="208"/>
          <ac:spMkLst>
            <pc:docMk/>
            <pc:sldMk cId="2140367954" sldId="261"/>
            <ac:spMk id="50" creationId="{FEF08912-023E-2A30-43CC-E6DB7437DC21}"/>
          </ac:spMkLst>
        </pc:spChg>
        <pc:spChg chg="mod">
          <ac:chgData name="u1413064" userId="a8a3c6fe-7db9-4fd5-9328-ab5663e58aa3" providerId="ADAL" clId="{C00CD40F-E6E4-462C-9682-9845C112030A}" dt="2024-04-16T21:18:21.010" v="342" actId="208"/>
          <ac:spMkLst>
            <pc:docMk/>
            <pc:sldMk cId="2140367954" sldId="261"/>
            <ac:spMk id="51" creationId="{3135D148-217A-B770-B04C-26DC51E231B1}"/>
          </ac:spMkLst>
        </pc:spChg>
        <pc:spChg chg="mod">
          <ac:chgData name="u1413064" userId="a8a3c6fe-7db9-4fd5-9328-ab5663e58aa3" providerId="ADAL" clId="{C00CD40F-E6E4-462C-9682-9845C112030A}" dt="2024-04-16T21:22:26.457" v="409" actId="164"/>
          <ac:spMkLst>
            <pc:docMk/>
            <pc:sldMk cId="2140367954" sldId="261"/>
            <ac:spMk id="53" creationId="{6A04D785-75BF-E614-C501-1D1DE3724E91}"/>
          </ac:spMkLst>
        </pc:spChg>
        <pc:spChg chg="mod">
          <ac:chgData name="u1413064" userId="a8a3c6fe-7db9-4fd5-9328-ab5663e58aa3" providerId="ADAL" clId="{C00CD40F-E6E4-462C-9682-9845C112030A}" dt="2024-04-16T21:22:26.457" v="409" actId="164"/>
          <ac:spMkLst>
            <pc:docMk/>
            <pc:sldMk cId="2140367954" sldId="261"/>
            <ac:spMk id="69" creationId="{0456D297-2ACF-4310-B0A3-881126F200AF}"/>
          </ac:spMkLst>
        </pc:spChg>
        <pc:spChg chg="mod">
          <ac:chgData name="u1413064" userId="a8a3c6fe-7db9-4fd5-9328-ab5663e58aa3" providerId="ADAL" clId="{C00CD40F-E6E4-462C-9682-9845C112030A}" dt="2024-04-16T21:06:40.311" v="1" actId="207"/>
          <ac:spMkLst>
            <pc:docMk/>
            <pc:sldMk cId="2140367954" sldId="261"/>
            <ac:spMk id="78" creationId="{25FD52E6-EFE9-4D3D-B7DC-0AFB2E2956C2}"/>
          </ac:spMkLst>
        </pc:spChg>
        <pc:spChg chg="mod">
          <ac:chgData name="u1413064" userId="a8a3c6fe-7db9-4fd5-9328-ab5663e58aa3" providerId="ADAL" clId="{C00CD40F-E6E4-462C-9682-9845C112030A}" dt="2024-04-16T21:17:52.592" v="338" actId="208"/>
          <ac:spMkLst>
            <pc:docMk/>
            <pc:sldMk cId="2140367954" sldId="261"/>
            <ac:spMk id="79" creationId="{FC264449-BD2C-432E-9078-C4653ED41D90}"/>
          </ac:spMkLst>
        </pc:spChg>
        <pc:spChg chg="mod">
          <ac:chgData name="u1413064" userId="a8a3c6fe-7db9-4fd5-9328-ab5663e58aa3" providerId="ADAL" clId="{C00CD40F-E6E4-462C-9682-9845C112030A}" dt="2024-04-16T21:17:45.608" v="337" actId="208"/>
          <ac:spMkLst>
            <pc:docMk/>
            <pc:sldMk cId="2140367954" sldId="261"/>
            <ac:spMk id="80" creationId="{F98B1AA5-A1AD-4089-A5C9-41C06786E926}"/>
          </ac:spMkLst>
        </pc:spChg>
        <pc:spChg chg="mod">
          <ac:chgData name="u1413064" userId="a8a3c6fe-7db9-4fd5-9328-ab5663e58aa3" providerId="ADAL" clId="{C00CD40F-E6E4-462C-9682-9845C112030A}" dt="2024-04-16T21:06:40.311" v="1" actId="207"/>
          <ac:spMkLst>
            <pc:docMk/>
            <pc:sldMk cId="2140367954" sldId="261"/>
            <ac:spMk id="84" creationId="{C5704C30-1985-4CA0-8093-BCD3E4741650}"/>
          </ac:spMkLst>
        </pc:spChg>
        <pc:spChg chg="mod">
          <ac:chgData name="u1413064" userId="a8a3c6fe-7db9-4fd5-9328-ab5663e58aa3" providerId="ADAL" clId="{C00CD40F-E6E4-462C-9682-9845C112030A}" dt="2024-04-16T21:18:56.905" v="347" actId="208"/>
          <ac:spMkLst>
            <pc:docMk/>
            <pc:sldMk cId="2140367954" sldId="261"/>
            <ac:spMk id="85" creationId="{B9A502AF-8059-4699-9C58-B62C8C13D674}"/>
          </ac:spMkLst>
        </pc:spChg>
        <pc:spChg chg="mod">
          <ac:chgData name="u1413064" userId="a8a3c6fe-7db9-4fd5-9328-ab5663e58aa3" providerId="ADAL" clId="{C00CD40F-E6E4-462C-9682-9845C112030A}" dt="2024-04-16T21:19:00.632" v="348" actId="208"/>
          <ac:spMkLst>
            <pc:docMk/>
            <pc:sldMk cId="2140367954" sldId="261"/>
            <ac:spMk id="86" creationId="{6949B820-E7A2-4AA8-B997-325A01F7E037}"/>
          </ac:spMkLst>
        </pc:spChg>
        <pc:spChg chg="mod">
          <ac:chgData name="u1413064" userId="a8a3c6fe-7db9-4fd5-9328-ab5663e58aa3" providerId="ADAL" clId="{C00CD40F-E6E4-462C-9682-9845C112030A}" dt="2024-04-16T21:06:40.311" v="1" actId="207"/>
          <ac:spMkLst>
            <pc:docMk/>
            <pc:sldMk cId="2140367954" sldId="261"/>
            <ac:spMk id="92" creationId="{B18009EF-94BA-D7CE-1B78-B55D8E2700F4}"/>
          </ac:spMkLst>
        </pc:spChg>
        <pc:spChg chg="mod">
          <ac:chgData name="u1413064" userId="a8a3c6fe-7db9-4fd5-9328-ab5663e58aa3" providerId="ADAL" clId="{C00CD40F-E6E4-462C-9682-9845C112030A}" dt="2024-04-16T21:17:59.539" v="339" actId="208"/>
          <ac:spMkLst>
            <pc:docMk/>
            <pc:sldMk cId="2140367954" sldId="261"/>
            <ac:spMk id="93" creationId="{82E698DD-79BF-550C-9FAC-8792A137BE0E}"/>
          </ac:spMkLst>
        </pc:spChg>
        <pc:spChg chg="mod">
          <ac:chgData name="u1413064" userId="a8a3c6fe-7db9-4fd5-9328-ab5663e58aa3" providerId="ADAL" clId="{C00CD40F-E6E4-462C-9682-9845C112030A}" dt="2024-04-16T21:17:59.539" v="339" actId="208"/>
          <ac:spMkLst>
            <pc:docMk/>
            <pc:sldMk cId="2140367954" sldId="261"/>
            <ac:spMk id="94" creationId="{1EE81C2F-2720-984F-D8EB-EF85C2468CA0}"/>
          </ac:spMkLst>
        </pc:spChg>
        <pc:spChg chg="mod">
          <ac:chgData name="u1413064" userId="a8a3c6fe-7db9-4fd5-9328-ab5663e58aa3" providerId="ADAL" clId="{C00CD40F-E6E4-462C-9682-9845C112030A}" dt="2024-04-16T21:22:26.457" v="409" actId="164"/>
          <ac:spMkLst>
            <pc:docMk/>
            <pc:sldMk cId="2140367954" sldId="261"/>
            <ac:spMk id="107" creationId="{83208C9A-6EDD-8D8F-8B39-F3D7A0458D8B}"/>
          </ac:spMkLst>
        </pc:spChg>
        <pc:spChg chg="mod">
          <ac:chgData name="u1413064" userId="a8a3c6fe-7db9-4fd5-9328-ab5663e58aa3" providerId="ADAL" clId="{C00CD40F-E6E4-462C-9682-9845C112030A}" dt="2024-04-16T21:22:26.457" v="409" actId="164"/>
          <ac:spMkLst>
            <pc:docMk/>
            <pc:sldMk cId="2140367954" sldId="261"/>
            <ac:spMk id="118" creationId="{BCA1D13F-7744-2A58-567A-99A61641144E}"/>
          </ac:spMkLst>
        </pc:spChg>
        <pc:spChg chg="mod">
          <ac:chgData name="u1413064" userId="a8a3c6fe-7db9-4fd5-9328-ab5663e58aa3" providerId="ADAL" clId="{C00CD40F-E6E4-462C-9682-9845C112030A}" dt="2024-04-16T21:22:26.457" v="409" actId="164"/>
          <ac:spMkLst>
            <pc:docMk/>
            <pc:sldMk cId="2140367954" sldId="261"/>
            <ac:spMk id="125" creationId="{CDA4C93C-2647-FBA2-18BF-B7A1526C8D9B}"/>
          </ac:spMkLst>
        </pc:spChg>
        <pc:spChg chg="mod">
          <ac:chgData name="u1413064" userId="a8a3c6fe-7db9-4fd5-9328-ab5663e58aa3" providerId="ADAL" clId="{C00CD40F-E6E4-462C-9682-9845C112030A}" dt="2024-04-16T21:22:26.457" v="409" actId="164"/>
          <ac:spMkLst>
            <pc:docMk/>
            <pc:sldMk cId="2140367954" sldId="261"/>
            <ac:spMk id="126" creationId="{A1BA3663-90C4-A47D-38D6-7F54BF6E84DF}"/>
          </ac:spMkLst>
        </pc:spChg>
        <pc:spChg chg="mod">
          <ac:chgData name="u1413064" userId="a8a3c6fe-7db9-4fd5-9328-ab5663e58aa3" providerId="ADAL" clId="{C00CD40F-E6E4-462C-9682-9845C112030A}" dt="2024-04-16T21:22:26.457" v="409" actId="164"/>
          <ac:spMkLst>
            <pc:docMk/>
            <pc:sldMk cId="2140367954" sldId="261"/>
            <ac:spMk id="127" creationId="{A9524C7F-6895-C164-1919-62931343EBA0}"/>
          </ac:spMkLst>
        </pc:spChg>
        <pc:spChg chg="mod">
          <ac:chgData name="u1413064" userId="a8a3c6fe-7db9-4fd5-9328-ab5663e58aa3" providerId="ADAL" clId="{C00CD40F-E6E4-462C-9682-9845C112030A}" dt="2024-04-16T21:22:26.457" v="409" actId="164"/>
          <ac:spMkLst>
            <pc:docMk/>
            <pc:sldMk cId="2140367954" sldId="261"/>
            <ac:spMk id="130" creationId="{23E0F9AD-FC81-4CAA-E8E5-69BE6C3E57B9}"/>
          </ac:spMkLst>
        </pc:spChg>
        <pc:spChg chg="mod">
          <ac:chgData name="u1413064" userId="a8a3c6fe-7db9-4fd5-9328-ab5663e58aa3" providerId="ADAL" clId="{C00CD40F-E6E4-462C-9682-9845C112030A}" dt="2024-04-16T21:22:26.457" v="409" actId="164"/>
          <ac:spMkLst>
            <pc:docMk/>
            <pc:sldMk cId="2140367954" sldId="261"/>
            <ac:spMk id="131" creationId="{89E3D836-E16D-61F6-1C2D-E02D57A94A4E}"/>
          </ac:spMkLst>
        </pc:spChg>
        <pc:spChg chg="mod">
          <ac:chgData name="u1413064" userId="a8a3c6fe-7db9-4fd5-9328-ab5663e58aa3" providerId="ADAL" clId="{C00CD40F-E6E4-462C-9682-9845C112030A}" dt="2024-04-16T21:08:26.736" v="11" actId="2085"/>
          <ac:spMkLst>
            <pc:docMk/>
            <pc:sldMk cId="2140367954" sldId="261"/>
            <ac:spMk id="143" creationId="{980D5A42-C811-E461-7470-232235E39BA5}"/>
          </ac:spMkLst>
        </pc:spChg>
        <pc:spChg chg="mod">
          <ac:chgData name="u1413064" userId="a8a3c6fe-7db9-4fd5-9328-ab5663e58aa3" providerId="ADAL" clId="{C00CD40F-E6E4-462C-9682-9845C112030A}" dt="2024-04-16T21:08:23.692" v="10" actId="2085"/>
          <ac:spMkLst>
            <pc:docMk/>
            <pc:sldMk cId="2140367954" sldId="261"/>
            <ac:spMk id="150" creationId="{E549867D-5EA5-8E3D-83FD-F47B47E5241D}"/>
          </ac:spMkLst>
        </pc:spChg>
        <pc:spChg chg="mod">
          <ac:chgData name="u1413064" userId="a8a3c6fe-7db9-4fd5-9328-ab5663e58aa3" providerId="ADAL" clId="{C00CD40F-E6E4-462C-9682-9845C112030A}" dt="2024-04-16T21:08:20.583" v="9" actId="2085"/>
          <ac:spMkLst>
            <pc:docMk/>
            <pc:sldMk cId="2140367954" sldId="261"/>
            <ac:spMk id="151" creationId="{EB3A6913-EBF4-8A3A-9131-14EF8AEFB58B}"/>
          </ac:spMkLst>
        </pc:spChg>
        <pc:spChg chg="mod">
          <ac:chgData name="u1413064" userId="a8a3c6fe-7db9-4fd5-9328-ab5663e58aa3" providerId="ADAL" clId="{C00CD40F-E6E4-462C-9682-9845C112030A}" dt="2024-04-16T21:22:26.457" v="409" actId="164"/>
          <ac:spMkLst>
            <pc:docMk/>
            <pc:sldMk cId="2140367954" sldId="261"/>
            <ac:spMk id="152" creationId="{E49BAD44-88C2-F612-2460-C610208C7376}"/>
          </ac:spMkLst>
        </pc:spChg>
        <pc:spChg chg="mod">
          <ac:chgData name="u1413064" userId="a8a3c6fe-7db9-4fd5-9328-ab5663e58aa3" providerId="ADAL" clId="{C00CD40F-E6E4-462C-9682-9845C112030A}" dt="2024-04-16T21:22:26.457" v="409" actId="164"/>
          <ac:spMkLst>
            <pc:docMk/>
            <pc:sldMk cId="2140367954" sldId="261"/>
            <ac:spMk id="155" creationId="{8724A859-426E-DA15-A47D-D51457673C0F}"/>
          </ac:spMkLst>
        </pc:spChg>
        <pc:spChg chg="mod">
          <ac:chgData name="u1413064" userId="a8a3c6fe-7db9-4fd5-9328-ab5663e58aa3" providerId="ADAL" clId="{C00CD40F-E6E4-462C-9682-9845C112030A}" dt="2024-04-16T21:22:26.457" v="409" actId="164"/>
          <ac:spMkLst>
            <pc:docMk/>
            <pc:sldMk cId="2140367954" sldId="261"/>
            <ac:spMk id="156" creationId="{CD263643-4279-DF48-18F2-1CEA013871D0}"/>
          </ac:spMkLst>
        </pc:spChg>
        <pc:spChg chg="mod">
          <ac:chgData name="u1413064" userId="a8a3c6fe-7db9-4fd5-9328-ab5663e58aa3" providerId="ADAL" clId="{C00CD40F-E6E4-462C-9682-9845C112030A}" dt="2024-04-16T21:22:26.457" v="409" actId="164"/>
          <ac:spMkLst>
            <pc:docMk/>
            <pc:sldMk cId="2140367954" sldId="261"/>
            <ac:spMk id="180" creationId="{C5CE3AC7-DF5A-1F78-DFE9-FCA3814CE964}"/>
          </ac:spMkLst>
        </pc:spChg>
        <pc:spChg chg="mod">
          <ac:chgData name="u1413064" userId="a8a3c6fe-7db9-4fd5-9328-ab5663e58aa3" providerId="ADAL" clId="{C00CD40F-E6E4-462C-9682-9845C112030A}" dt="2024-04-16T21:22:26.457" v="409" actId="164"/>
          <ac:spMkLst>
            <pc:docMk/>
            <pc:sldMk cId="2140367954" sldId="261"/>
            <ac:spMk id="181" creationId="{15F84ABF-0A90-454F-E1AF-F5ABB89E28CF}"/>
          </ac:spMkLst>
        </pc:spChg>
        <pc:grpChg chg="mod">
          <ac:chgData name="u1413064" userId="a8a3c6fe-7db9-4fd5-9328-ab5663e58aa3" providerId="ADAL" clId="{C00CD40F-E6E4-462C-9682-9845C112030A}" dt="2024-04-16T21:07:52.973" v="4" actId="207"/>
          <ac:grpSpMkLst>
            <pc:docMk/>
            <pc:sldMk cId="2140367954" sldId="261"/>
            <ac:grpSpMk id="12" creationId="{4E4F59C1-6489-EBF6-BE6F-FB19868540E0}"/>
          </ac:grpSpMkLst>
        </pc:grpChg>
        <pc:grpChg chg="mod">
          <ac:chgData name="u1413064" userId="a8a3c6fe-7db9-4fd5-9328-ab5663e58aa3" providerId="ADAL" clId="{C00CD40F-E6E4-462C-9682-9845C112030A}" dt="2024-04-16T21:22:26.457" v="409" actId="164"/>
          <ac:grpSpMkLst>
            <pc:docMk/>
            <pc:sldMk cId="2140367954" sldId="261"/>
            <ac:grpSpMk id="15" creationId="{DA9C4F10-03DC-DF9F-27FB-B3C6493C1D01}"/>
          </ac:grpSpMkLst>
        </pc:grpChg>
        <pc:grpChg chg="mod">
          <ac:chgData name="u1413064" userId="a8a3c6fe-7db9-4fd5-9328-ab5663e58aa3" providerId="ADAL" clId="{C00CD40F-E6E4-462C-9682-9845C112030A}" dt="2024-04-16T21:22:26.457" v="409" actId="164"/>
          <ac:grpSpMkLst>
            <pc:docMk/>
            <pc:sldMk cId="2140367954" sldId="261"/>
            <ac:grpSpMk id="16" creationId="{32D60CCF-1AA7-5898-1E03-85A7B1F6FCC9}"/>
          </ac:grpSpMkLst>
        </pc:grpChg>
        <pc:grpChg chg="mod">
          <ac:chgData name="u1413064" userId="a8a3c6fe-7db9-4fd5-9328-ab5663e58aa3" providerId="ADAL" clId="{C00CD40F-E6E4-462C-9682-9845C112030A}" dt="2024-04-16T21:22:26.457" v="409" actId="164"/>
          <ac:grpSpMkLst>
            <pc:docMk/>
            <pc:sldMk cId="2140367954" sldId="261"/>
            <ac:grpSpMk id="19" creationId="{1FC3692C-63CF-CD3F-D345-0C4892E0867B}"/>
          </ac:grpSpMkLst>
        </pc:grpChg>
        <pc:grpChg chg="mod">
          <ac:chgData name="u1413064" userId="a8a3c6fe-7db9-4fd5-9328-ab5663e58aa3" providerId="ADAL" clId="{C00CD40F-E6E4-462C-9682-9845C112030A}" dt="2024-04-16T21:22:26.457" v="409" actId="164"/>
          <ac:grpSpMkLst>
            <pc:docMk/>
            <pc:sldMk cId="2140367954" sldId="261"/>
            <ac:grpSpMk id="24" creationId="{B45DE184-83F2-EAD4-8865-C2503FCFDFCB}"/>
          </ac:grpSpMkLst>
        </pc:grpChg>
        <pc:grpChg chg="add del mod">
          <ac:chgData name="u1413064" userId="a8a3c6fe-7db9-4fd5-9328-ab5663e58aa3" providerId="ADAL" clId="{C00CD40F-E6E4-462C-9682-9845C112030A}" dt="2024-04-16T21:22:26.457" v="409" actId="164"/>
          <ac:grpSpMkLst>
            <pc:docMk/>
            <pc:sldMk cId="2140367954" sldId="261"/>
            <ac:grpSpMk id="28" creationId="{A89C8FC8-FE31-B12E-BE8F-40338AD8C724}"/>
          </ac:grpSpMkLst>
        </pc:grpChg>
        <pc:grpChg chg="mod">
          <ac:chgData name="u1413064" userId="a8a3c6fe-7db9-4fd5-9328-ab5663e58aa3" providerId="ADAL" clId="{C00CD40F-E6E4-462C-9682-9845C112030A}" dt="2024-04-16T21:22:26.457" v="409" actId="164"/>
          <ac:grpSpMkLst>
            <pc:docMk/>
            <pc:sldMk cId="2140367954" sldId="261"/>
            <ac:grpSpMk id="40" creationId="{004FCFCD-8536-19AF-BF55-31B33684581E}"/>
          </ac:grpSpMkLst>
        </pc:grpChg>
        <pc:grpChg chg="mod">
          <ac:chgData name="u1413064" userId="a8a3c6fe-7db9-4fd5-9328-ab5663e58aa3" providerId="ADAL" clId="{C00CD40F-E6E4-462C-9682-9845C112030A}" dt="2024-04-16T21:22:26.457" v="409" actId="164"/>
          <ac:grpSpMkLst>
            <pc:docMk/>
            <pc:sldMk cId="2140367954" sldId="261"/>
            <ac:grpSpMk id="47" creationId="{8075A217-12A4-8D5E-388F-839209D0C946}"/>
          </ac:grpSpMkLst>
        </pc:grpChg>
        <pc:grpChg chg="add mod">
          <ac:chgData name="u1413064" userId="a8a3c6fe-7db9-4fd5-9328-ab5663e58aa3" providerId="ADAL" clId="{C00CD40F-E6E4-462C-9682-9845C112030A}" dt="2024-04-16T21:24:28.025" v="455" actId="14100"/>
          <ac:grpSpMkLst>
            <pc:docMk/>
            <pc:sldMk cId="2140367954" sldId="261"/>
            <ac:grpSpMk id="64" creationId="{17647969-71B4-EE84-7B21-4E3687F17C67}"/>
          </ac:grpSpMkLst>
        </pc:grpChg>
        <pc:grpChg chg="mod">
          <ac:chgData name="u1413064" userId="a8a3c6fe-7db9-4fd5-9328-ab5663e58aa3" providerId="ADAL" clId="{C00CD40F-E6E4-462C-9682-9845C112030A}" dt="2024-04-16T21:22:26.457" v="409" actId="164"/>
          <ac:grpSpMkLst>
            <pc:docMk/>
            <pc:sldMk cId="2140367954" sldId="261"/>
            <ac:grpSpMk id="76" creationId="{8843A429-6DFD-48B2-96C7-F4277A16EC78}"/>
          </ac:grpSpMkLst>
        </pc:grpChg>
        <pc:grpChg chg="mod">
          <ac:chgData name="u1413064" userId="a8a3c6fe-7db9-4fd5-9328-ab5663e58aa3" providerId="ADAL" clId="{C00CD40F-E6E4-462C-9682-9845C112030A}" dt="2024-04-16T21:22:26.457" v="409" actId="164"/>
          <ac:grpSpMkLst>
            <pc:docMk/>
            <pc:sldMk cId="2140367954" sldId="261"/>
            <ac:grpSpMk id="82" creationId="{CADD139E-221C-43A4-B899-902F0C0457AD}"/>
          </ac:grpSpMkLst>
        </pc:grpChg>
        <pc:grpChg chg="mod">
          <ac:chgData name="u1413064" userId="a8a3c6fe-7db9-4fd5-9328-ab5663e58aa3" providerId="ADAL" clId="{C00CD40F-E6E4-462C-9682-9845C112030A}" dt="2024-04-16T21:22:26.457" v="409" actId="164"/>
          <ac:grpSpMkLst>
            <pc:docMk/>
            <pc:sldMk cId="2140367954" sldId="261"/>
            <ac:grpSpMk id="90" creationId="{937BD9ED-B565-6C6D-38D0-64F32A29CE67}"/>
          </ac:grpSpMkLst>
        </pc:grpChg>
        <pc:picChg chg="mod">
          <ac:chgData name="u1413064" userId="a8a3c6fe-7db9-4fd5-9328-ab5663e58aa3" providerId="ADAL" clId="{C00CD40F-E6E4-462C-9682-9845C112030A}" dt="2024-04-16T21:20:54.847" v="400" actId="208"/>
          <ac:picMkLst>
            <pc:docMk/>
            <pc:sldMk cId="2140367954" sldId="261"/>
            <ac:picMk id="17" creationId="{C1046213-8EAD-A619-A310-08560018A0FF}"/>
          </ac:picMkLst>
        </pc:picChg>
        <pc:picChg chg="mod">
          <ac:chgData name="u1413064" userId="a8a3c6fe-7db9-4fd5-9328-ab5663e58aa3" providerId="ADAL" clId="{C00CD40F-E6E4-462C-9682-9845C112030A}" dt="2024-04-16T21:20:52.820" v="399" actId="208"/>
          <ac:picMkLst>
            <pc:docMk/>
            <pc:sldMk cId="2140367954" sldId="261"/>
            <ac:picMk id="21" creationId="{CEEBFE73-8C39-1593-4FD5-F94D54C537BA}"/>
          </ac:picMkLst>
        </pc:picChg>
        <pc:picChg chg="mod">
          <ac:chgData name="u1413064" userId="a8a3c6fe-7db9-4fd5-9328-ab5663e58aa3" providerId="ADAL" clId="{C00CD40F-E6E4-462C-9682-9845C112030A}" dt="2024-04-16T21:20:41.810" v="397" actId="208"/>
          <ac:picMkLst>
            <pc:docMk/>
            <pc:sldMk cId="2140367954" sldId="261"/>
            <ac:picMk id="25" creationId="{53525335-B28C-A9FA-8EB4-3908222F9ECE}"/>
          </ac:picMkLst>
        </pc:picChg>
        <pc:picChg chg="mod">
          <ac:chgData name="u1413064" userId="a8a3c6fe-7db9-4fd5-9328-ab5663e58aa3" providerId="ADAL" clId="{C00CD40F-E6E4-462C-9682-9845C112030A}" dt="2024-04-16T21:20:47.346" v="398" actId="208"/>
          <ac:picMkLst>
            <pc:docMk/>
            <pc:sldMk cId="2140367954" sldId="261"/>
            <ac:picMk id="42" creationId="{996309A6-ADC6-0125-2266-7B6F2BBE3A9C}"/>
          </ac:picMkLst>
        </pc:picChg>
        <pc:picChg chg="mod">
          <ac:chgData name="u1413064" userId="a8a3c6fe-7db9-4fd5-9328-ab5663e58aa3" providerId="ADAL" clId="{C00CD40F-E6E4-462C-9682-9845C112030A}" dt="2024-04-16T21:18:12.122" v="340" actId="208"/>
          <ac:picMkLst>
            <pc:docMk/>
            <pc:sldMk cId="2140367954" sldId="261"/>
            <ac:picMk id="52" creationId="{1C44B8C7-DEF1-78D9-AAF9-6C558755A313}"/>
          </ac:picMkLst>
        </pc:picChg>
        <pc:picChg chg="add del mod">
          <ac:chgData name="u1413064" userId="a8a3c6fe-7db9-4fd5-9328-ab5663e58aa3" providerId="ADAL" clId="{C00CD40F-E6E4-462C-9682-9845C112030A}" dt="2024-04-16T22:49:14.901" v="3251" actId="478"/>
          <ac:picMkLst>
            <pc:docMk/>
            <pc:sldMk cId="2140367954" sldId="261"/>
            <ac:picMk id="66" creationId="{85E6392F-6EFB-B8FC-01BD-345B5EFB96FD}"/>
          </ac:picMkLst>
        </pc:picChg>
        <pc:picChg chg="mod">
          <ac:chgData name="u1413064" userId="a8a3c6fe-7db9-4fd5-9328-ab5663e58aa3" providerId="ADAL" clId="{C00CD40F-E6E4-462C-9682-9845C112030A}" dt="2024-04-16T21:22:26.457" v="409" actId="164"/>
          <ac:picMkLst>
            <pc:docMk/>
            <pc:sldMk cId="2140367954" sldId="261"/>
            <ac:picMk id="70" creationId="{98110FA7-31BD-44F2-8FA8-F1652423EFCD}"/>
          </ac:picMkLst>
        </pc:picChg>
        <pc:picChg chg="mod">
          <ac:chgData name="u1413064" userId="a8a3c6fe-7db9-4fd5-9328-ab5663e58aa3" providerId="ADAL" clId="{C00CD40F-E6E4-462C-9682-9845C112030A}" dt="2024-04-16T21:22:26.457" v="409" actId="164"/>
          <ac:picMkLst>
            <pc:docMk/>
            <pc:sldMk cId="2140367954" sldId="261"/>
            <ac:picMk id="71" creationId="{E51245BD-5B83-4DF9-B493-6E019AD4B47D}"/>
          </ac:picMkLst>
        </pc:picChg>
        <pc:picChg chg="mod">
          <ac:chgData name="u1413064" userId="a8a3c6fe-7db9-4fd5-9328-ab5663e58aa3" providerId="ADAL" clId="{C00CD40F-E6E4-462C-9682-9845C112030A}" dt="2024-04-16T21:22:26.457" v="409" actId="164"/>
          <ac:picMkLst>
            <pc:docMk/>
            <pc:sldMk cId="2140367954" sldId="261"/>
            <ac:picMk id="72" creationId="{AC6821D1-4A43-40EC-A7B6-43E9825334A9}"/>
          </ac:picMkLst>
        </pc:picChg>
        <pc:picChg chg="mod">
          <ac:chgData name="u1413064" userId="a8a3c6fe-7db9-4fd5-9328-ab5663e58aa3" providerId="ADAL" clId="{C00CD40F-E6E4-462C-9682-9845C112030A}" dt="2024-04-16T21:22:26.457" v="409" actId="164"/>
          <ac:picMkLst>
            <pc:docMk/>
            <pc:sldMk cId="2140367954" sldId="261"/>
            <ac:picMk id="73" creationId="{52765954-2E72-4901-B2EF-C2E93C1F6AC5}"/>
          </ac:picMkLst>
        </pc:picChg>
        <pc:picChg chg="mod">
          <ac:chgData name="u1413064" userId="a8a3c6fe-7db9-4fd5-9328-ab5663e58aa3" providerId="ADAL" clId="{C00CD40F-E6E4-462C-9682-9845C112030A}" dt="2024-04-16T21:22:26.457" v="409" actId="164"/>
          <ac:picMkLst>
            <pc:docMk/>
            <pc:sldMk cId="2140367954" sldId="261"/>
            <ac:picMk id="74" creationId="{8510ED07-7BB6-4B14-A331-DD839B8D4D8F}"/>
          </ac:picMkLst>
        </pc:picChg>
        <pc:picChg chg="mod">
          <ac:chgData name="u1413064" userId="a8a3c6fe-7db9-4fd5-9328-ab5663e58aa3" providerId="ADAL" clId="{C00CD40F-E6E4-462C-9682-9845C112030A}" dt="2024-04-16T21:17:34.524" v="335" actId="208"/>
          <ac:picMkLst>
            <pc:docMk/>
            <pc:sldMk cId="2140367954" sldId="261"/>
            <ac:picMk id="81" creationId="{C94FDA23-4D7B-4E89-A992-4338203D8AFE}"/>
          </ac:picMkLst>
        </pc:picChg>
        <pc:picChg chg="mod">
          <ac:chgData name="u1413064" userId="a8a3c6fe-7db9-4fd5-9328-ab5663e58aa3" providerId="ADAL" clId="{C00CD40F-E6E4-462C-9682-9845C112030A}" dt="2024-04-16T21:18:42.738" v="346" actId="208"/>
          <ac:picMkLst>
            <pc:docMk/>
            <pc:sldMk cId="2140367954" sldId="261"/>
            <ac:picMk id="87" creationId="{3FF6D48D-1D90-4571-8E4B-98CFB0AEDDB5}"/>
          </ac:picMkLst>
        </pc:picChg>
        <pc:picChg chg="mod">
          <ac:chgData name="u1413064" userId="a8a3c6fe-7db9-4fd5-9328-ab5663e58aa3" providerId="ADAL" clId="{C00CD40F-E6E4-462C-9682-9845C112030A}" dt="2024-04-16T21:17:37.439" v="336" actId="208"/>
          <ac:picMkLst>
            <pc:docMk/>
            <pc:sldMk cId="2140367954" sldId="261"/>
            <ac:picMk id="95" creationId="{B663BCD6-7AB8-D1FF-E0EA-F2AC46E5E981}"/>
          </ac:picMkLst>
        </pc:picChg>
        <pc:cxnChg chg="mod">
          <ac:chgData name="u1413064" userId="a8a3c6fe-7db9-4fd5-9328-ab5663e58aa3" providerId="ADAL" clId="{C00CD40F-E6E4-462C-9682-9845C112030A}" dt="2024-04-16T21:22:26.457" v="409" actId="164"/>
          <ac:cxnSpMkLst>
            <pc:docMk/>
            <pc:sldMk cId="2140367954" sldId="261"/>
            <ac:cxnSpMk id="3" creationId="{DA5AD350-4ABE-4C86-26D9-0F86CEF60221}"/>
          </ac:cxnSpMkLst>
        </pc:cxnChg>
        <pc:cxnChg chg="mod">
          <ac:chgData name="u1413064" userId="a8a3c6fe-7db9-4fd5-9328-ab5663e58aa3" providerId="ADAL" clId="{C00CD40F-E6E4-462C-9682-9845C112030A}" dt="2024-04-16T21:08:09.149" v="8" actId="208"/>
          <ac:cxnSpMkLst>
            <pc:docMk/>
            <pc:sldMk cId="2140367954" sldId="261"/>
            <ac:cxnSpMk id="13" creationId="{D4AF7F34-9929-6C2E-9771-566E0774A93F}"/>
          </ac:cxnSpMkLst>
        </pc:cxnChg>
        <pc:cxnChg chg="mod">
          <ac:chgData name="u1413064" userId="a8a3c6fe-7db9-4fd5-9328-ab5663e58aa3" providerId="ADAL" clId="{C00CD40F-E6E4-462C-9682-9845C112030A}" dt="2024-04-16T21:17:09.811" v="330" actId="208"/>
          <ac:cxnSpMkLst>
            <pc:docMk/>
            <pc:sldMk cId="2140367954" sldId="261"/>
            <ac:cxnSpMk id="31" creationId="{C4E51CA8-8810-E762-F1C0-40487E860696}"/>
          </ac:cxnSpMkLst>
        </pc:cxnChg>
        <pc:cxnChg chg="mod">
          <ac:chgData name="u1413064" userId="a8a3c6fe-7db9-4fd5-9328-ab5663e58aa3" providerId="ADAL" clId="{C00CD40F-E6E4-462C-9682-9845C112030A}" dt="2024-04-16T21:22:26.457" v="409" actId="164"/>
          <ac:cxnSpMkLst>
            <pc:docMk/>
            <pc:sldMk cId="2140367954" sldId="261"/>
            <ac:cxnSpMk id="45" creationId="{3E40EDBC-5C19-9766-296B-A70266754F1A}"/>
          </ac:cxnSpMkLst>
        </pc:cxnChg>
        <pc:cxnChg chg="mod">
          <ac:chgData name="u1413064" userId="a8a3c6fe-7db9-4fd5-9328-ab5663e58aa3" providerId="ADAL" clId="{C00CD40F-E6E4-462C-9682-9845C112030A}" dt="2024-04-16T21:22:26.457" v="409" actId="164"/>
          <ac:cxnSpMkLst>
            <pc:docMk/>
            <pc:sldMk cId="2140367954" sldId="261"/>
            <ac:cxnSpMk id="108" creationId="{E4CF1EAA-F613-8590-6F39-1AAA42439EFB}"/>
          </ac:cxnSpMkLst>
        </pc:cxnChg>
        <pc:cxnChg chg="mod">
          <ac:chgData name="u1413064" userId="a8a3c6fe-7db9-4fd5-9328-ab5663e58aa3" providerId="ADAL" clId="{C00CD40F-E6E4-462C-9682-9845C112030A}" dt="2024-04-16T21:22:26.457" v="409" actId="164"/>
          <ac:cxnSpMkLst>
            <pc:docMk/>
            <pc:sldMk cId="2140367954" sldId="261"/>
            <ac:cxnSpMk id="119" creationId="{B5BBC9F1-D747-4C73-1C70-B5FD2D9EB42C}"/>
          </ac:cxnSpMkLst>
        </pc:cxnChg>
        <pc:cxnChg chg="mod">
          <ac:chgData name="u1413064" userId="a8a3c6fe-7db9-4fd5-9328-ab5663e58aa3" providerId="ADAL" clId="{C00CD40F-E6E4-462C-9682-9845C112030A}" dt="2024-04-16T21:22:26.457" v="409" actId="164"/>
          <ac:cxnSpMkLst>
            <pc:docMk/>
            <pc:sldMk cId="2140367954" sldId="261"/>
            <ac:cxnSpMk id="128" creationId="{99DCC6A1-C8EF-78EC-139F-9FFF1DBAE416}"/>
          </ac:cxnSpMkLst>
        </pc:cxnChg>
        <pc:cxnChg chg="mod">
          <ac:chgData name="u1413064" userId="a8a3c6fe-7db9-4fd5-9328-ab5663e58aa3" providerId="ADAL" clId="{C00CD40F-E6E4-462C-9682-9845C112030A}" dt="2024-04-16T21:22:26.457" v="409" actId="164"/>
          <ac:cxnSpMkLst>
            <pc:docMk/>
            <pc:sldMk cId="2140367954" sldId="261"/>
            <ac:cxnSpMk id="144" creationId="{5D122076-255F-F6F0-BB4A-A0DB66A2D350}"/>
          </ac:cxnSpMkLst>
        </pc:cxnChg>
        <pc:cxnChg chg="mod">
          <ac:chgData name="u1413064" userId="a8a3c6fe-7db9-4fd5-9328-ab5663e58aa3" providerId="ADAL" clId="{C00CD40F-E6E4-462C-9682-9845C112030A}" dt="2024-04-16T21:22:26.457" v="409" actId="164"/>
          <ac:cxnSpMkLst>
            <pc:docMk/>
            <pc:sldMk cId="2140367954" sldId="261"/>
            <ac:cxnSpMk id="153" creationId="{562FEA17-A43D-5778-6BB3-A7F5134C9489}"/>
          </ac:cxnSpMkLst>
        </pc:cxnChg>
        <pc:cxnChg chg="mod">
          <ac:chgData name="u1413064" userId="a8a3c6fe-7db9-4fd5-9328-ab5663e58aa3" providerId="ADAL" clId="{C00CD40F-E6E4-462C-9682-9845C112030A}" dt="2024-04-16T21:22:26.457" v="409" actId="164"/>
          <ac:cxnSpMkLst>
            <pc:docMk/>
            <pc:sldMk cId="2140367954" sldId="261"/>
            <ac:cxnSpMk id="173" creationId="{4FCD6DD9-FA71-B90F-B357-6861F273DCFC}"/>
          </ac:cxnSpMkLst>
        </pc:cxnChg>
      </pc:sldChg>
      <pc:sldChg chg="addSp delSp modSp mod">
        <pc:chgData name="u1413064" userId="a8a3c6fe-7db9-4fd5-9328-ab5663e58aa3" providerId="ADAL" clId="{C00CD40F-E6E4-462C-9682-9845C112030A}" dt="2024-04-16T22:54:28.148" v="3401" actId="1036"/>
        <pc:sldMkLst>
          <pc:docMk/>
          <pc:sldMk cId="4076718242" sldId="262"/>
        </pc:sldMkLst>
        <pc:spChg chg="del mod">
          <ac:chgData name="u1413064" userId="a8a3c6fe-7db9-4fd5-9328-ab5663e58aa3" providerId="ADAL" clId="{C00CD40F-E6E4-462C-9682-9845C112030A}" dt="2024-04-16T21:34:02.343" v="802" actId="478"/>
          <ac:spMkLst>
            <pc:docMk/>
            <pc:sldMk cId="4076718242" sldId="262"/>
            <ac:spMk id="4" creationId="{97004D9E-7D3D-E781-563E-3072B5871EEE}"/>
          </ac:spMkLst>
        </pc:spChg>
        <pc:spChg chg="mod">
          <ac:chgData name="u1413064" userId="a8a3c6fe-7db9-4fd5-9328-ab5663e58aa3" providerId="ADAL" clId="{C00CD40F-E6E4-462C-9682-9845C112030A}" dt="2024-04-16T21:38:58.590" v="998" actId="164"/>
          <ac:spMkLst>
            <pc:docMk/>
            <pc:sldMk cId="4076718242" sldId="262"/>
            <ac:spMk id="5" creationId="{220DA17A-EA0E-2146-FC2A-089DFF2D0AF7}"/>
          </ac:spMkLst>
        </pc:spChg>
        <pc:spChg chg="mod">
          <ac:chgData name="u1413064" userId="a8a3c6fe-7db9-4fd5-9328-ab5663e58aa3" providerId="ADAL" clId="{C00CD40F-E6E4-462C-9682-9845C112030A}" dt="2024-04-16T21:38:58.590" v="998" actId="164"/>
          <ac:spMkLst>
            <pc:docMk/>
            <pc:sldMk cId="4076718242" sldId="262"/>
            <ac:spMk id="8" creationId="{5F4C41FC-6255-A0AF-96C3-02C7EB2AE0AB}"/>
          </ac:spMkLst>
        </pc:spChg>
        <pc:spChg chg="mod">
          <ac:chgData name="u1413064" userId="a8a3c6fe-7db9-4fd5-9328-ab5663e58aa3" providerId="ADAL" clId="{C00CD40F-E6E4-462C-9682-9845C112030A}" dt="2024-04-16T21:38:58.590" v="998" actId="164"/>
          <ac:spMkLst>
            <pc:docMk/>
            <pc:sldMk cId="4076718242" sldId="262"/>
            <ac:spMk id="11" creationId="{B7755037-D0A1-C7C9-FE72-CBBB15AD2ECE}"/>
          </ac:spMkLst>
        </pc:spChg>
        <pc:spChg chg="mod">
          <ac:chgData name="u1413064" userId="a8a3c6fe-7db9-4fd5-9328-ab5663e58aa3" providerId="ADAL" clId="{C00CD40F-E6E4-462C-9682-9845C112030A}" dt="2024-04-16T21:38:58.590" v="998" actId="164"/>
          <ac:spMkLst>
            <pc:docMk/>
            <pc:sldMk cId="4076718242" sldId="262"/>
            <ac:spMk id="14" creationId="{EB5196B3-218E-547F-2167-6D5C00149401}"/>
          </ac:spMkLst>
        </pc:spChg>
        <pc:spChg chg="del mod">
          <ac:chgData name="u1413064" userId="a8a3c6fe-7db9-4fd5-9328-ab5663e58aa3" providerId="ADAL" clId="{C00CD40F-E6E4-462C-9682-9845C112030A}" dt="2024-04-16T21:26:25.118" v="468" actId="478"/>
          <ac:spMkLst>
            <pc:docMk/>
            <pc:sldMk cId="4076718242" sldId="262"/>
            <ac:spMk id="15" creationId="{207F5FEC-59D4-2042-8CB6-B3788045AD7C}"/>
          </ac:spMkLst>
        </pc:spChg>
        <pc:spChg chg="mod">
          <ac:chgData name="u1413064" userId="a8a3c6fe-7db9-4fd5-9328-ab5663e58aa3" providerId="ADAL" clId="{C00CD40F-E6E4-462C-9682-9845C112030A}" dt="2024-04-16T21:40:56.276" v="1154" actId="164"/>
          <ac:spMkLst>
            <pc:docMk/>
            <pc:sldMk cId="4076718242" sldId="262"/>
            <ac:spMk id="16" creationId="{93D693EF-139D-9FAC-CF01-67E9872E4CA2}"/>
          </ac:spMkLst>
        </pc:spChg>
        <pc:spChg chg="mod">
          <ac:chgData name="u1413064" userId="a8a3c6fe-7db9-4fd5-9328-ab5663e58aa3" providerId="ADAL" clId="{C00CD40F-E6E4-462C-9682-9845C112030A}" dt="2024-04-16T21:40:56.276" v="1154" actId="164"/>
          <ac:spMkLst>
            <pc:docMk/>
            <pc:sldMk cId="4076718242" sldId="262"/>
            <ac:spMk id="18" creationId="{78665E0A-6461-FA75-8A2B-FF320978A93B}"/>
          </ac:spMkLst>
        </pc:spChg>
        <pc:spChg chg="mod">
          <ac:chgData name="u1413064" userId="a8a3c6fe-7db9-4fd5-9328-ab5663e58aa3" providerId="ADAL" clId="{C00CD40F-E6E4-462C-9682-9845C112030A}" dt="2024-04-16T21:40:56.276" v="1154" actId="164"/>
          <ac:spMkLst>
            <pc:docMk/>
            <pc:sldMk cId="4076718242" sldId="262"/>
            <ac:spMk id="20" creationId="{5377E5DE-ED0E-861B-B4A7-BD8141E5922F}"/>
          </ac:spMkLst>
        </pc:spChg>
        <pc:spChg chg="mod">
          <ac:chgData name="u1413064" userId="a8a3c6fe-7db9-4fd5-9328-ab5663e58aa3" providerId="ADAL" clId="{C00CD40F-E6E4-462C-9682-9845C112030A}" dt="2024-04-16T21:40:56.276" v="1154" actId="164"/>
          <ac:spMkLst>
            <pc:docMk/>
            <pc:sldMk cId="4076718242" sldId="262"/>
            <ac:spMk id="22" creationId="{4596D821-A6AD-E645-F0C0-3A31AC4CCF9B}"/>
          </ac:spMkLst>
        </pc:spChg>
        <pc:spChg chg="mod">
          <ac:chgData name="u1413064" userId="a8a3c6fe-7db9-4fd5-9328-ab5663e58aa3" providerId="ADAL" clId="{C00CD40F-E6E4-462C-9682-9845C112030A}" dt="2024-04-16T21:40:56.276" v="1154" actId="164"/>
          <ac:spMkLst>
            <pc:docMk/>
            <pc:sldMk cId="4076718242" sldId="262"/>
            <ac:spMk id="24" creationId="{9BF94343-1CD4-9E37-9478-A7ABABC010C0}"/>
          </ac:spMkLst>
        </pc:spChg>
        <pc:spChg chg="mod">
          <ac:chgData name="u1413064" userId="a8a3c6fe-7db9-4fd5-9328-ab5663e58aa3" providerId="ADAL" clId="{C00CD40F-E6E4-462C-9682-9845C112030A}" dt="2024-04-16T21:38:58.590" v="998" actId="164"/>
          <ac:spMkLst>
            <pc:docMk/>
            <pc:sldMk cId="4076718242" sldId="262"/>
            <ac:spMk id="25" creationId="{3D1B10EC-3880-C205-0B81-EA14CE97E749}"/>
          </ac:spMkLst>
        </pc:spChg>
        <pc:spChg chg="mod">
          <ac:chgData name="u1413064" userId="a8a3c6fe-7db9-4fd5-9328-ab5663e58aa3" providerId="ADAL" clId="{C00CD40F-E6E4-462C-9682-9845C112030A}" dt="2024-04-16T21:38:58.590" v="998" actId="164"/>
          <ac:spMkLst>
            <pc:docMk/>
            <pc:sldMk cId="4076718242" sldId="262"/>
            <ac:spMk id="28" creationId="{F0D5BFBD-0CC5-5045-4C24-D4086A2C2A8D}"/>
          </ac:spMkLst>
        </pc:spChg>
        <pc:spChg chg="mod">
          <ac:chgData name="u1413064" userId="a8a3c6fe-7db9-4fd5-9328-ab5663e58aa3" providerId="ADAL" clId="{C00CD40F-E6E4-462C-9682-9845C112030A}" dt="2024-04-16T21:38:58.590" v="998" actId="164"/>
          <ac:spMkLst>
            <pc:docMk/>
            <pc:sldMk cId="4076718242" sldId="262"/>
            <ac:spMk id="29" creationId="{A4F623DB-1B54-5115-D7F6-37E046ABADDE}"/>
          </ac:spMkLst>
        </pc:spChg>
        <pc:spChg chg="mod">
          <ac:chgData name="u1413064" userId="a8a3c6fe-7db9-4fd5-9328-ab5663e58aa3" providerId="ADAL" clId="{C00CD40F-E6E4-462C-9682-9845C112030A}" dt="2024-04-16T21:40:56.276" v="1154" actId="164"/>
          <ac:spMkLst>
            <pc:docMk/>
            <pc:sldMk cId="4076718242" sldId="262"/>
            <ac:spMk id="30" creationId="{6EBDC8CF-5DAD-B0DD-C286-91AE35F84ABC}"/>
          </ac:spMkLst>
        </pc:spChg>
        <pc:spChg chg="mod">
          <ac:chgData name="u1413064" userId="a8a3c6fe-7db9-4fd5-9328-ab5663e58aa3" providerId="ADAL" clId="{C00CD40F-E6E4-462C-9682-9845C112030A}" dt="2024-04-16T21:38:58.590" v="998" actId="164"/>
          <ac:spMkLst>
            <pc:docMk/>
            <pc:sldMk cId="4076718242" sldId="262"/>
            <ac:spMk id="31" creationId="{31AFA5E7-C010-5F13-2ADB-2E51B1277064}"/>
          </ac:spMkLst>
        </pc:spChg>
        <pc:spChg chg="mod">
          <ac:chgData name="u1413064" userId="a8a3c6fe-7db9-4fd5-9328-ab5663e58aa3" providerId="ADAL" clId="{C00CD40F-E6E4-462C-9682-9845C112030A}" dt="2024-04-16T21:40:56.276" v="1154" actId="164"/>
          <ac:spMkLst>
            <pc:docMk/>
            <pc:sldMk cId="4076718242" sldId="262"/>
            <ac:spMk id="36" creationId="{7E7301B9-C629-CD70-552F-EDA7BE820748}"/>
          </ac:spMkLst>
        </pc:spChg>
        <pc:spChg chg="mod">
          <ac:chgData name="u1413064" userId="a8a3c6fe-7db9-4fd5-9328-ab5663e58aa3" providerId="ADAL" clId="{C00CD40F-E6E4-462C-9682-9845C112030A}" dt="2024-04-16T21:40:56.276" v="1154" actId="164"/>
          <ac:spMkLst>
            <pc:docMk/>
            <pc:sldMk cId="4076718242" sldId="262"/>
            <ac:spMk id="49" creationId="{7C5345A5-361D-1F56-D422-DB3D6F420A05}"/>
          </ac:spMkLst>
        </pc:spChg>
        <pc:spChg chg="mod">
          <ac:chgData name="u1413064" userId="a8a3c6fe-7db9-4fd5-9328-ab5663e58aa3" providerId="ADAL" clId="{C00CD40F-E6E4-462C-9682-9845C112030A}" dt="2024-04-16T21:40:56.276" v="1154" actId="164"/>
          <ac:spMkLst>
            <pc:docMk/>
            <pc:sldMk cId="4076718242" sldId="262"/>
            <ac:spMk id="55" creationId="{6699C0E5-9116-A996-8D4F-0AF3BA95AC43}"/>
          </ac:spMkLst>
        </pc:spChg>
        <pc:spChg chg="mod">
          <ac:chgData name="u1413064" userId="a8a3c6fe-7db9-4fd5-9328-ab5663e58aa3" providerId="ADAL" clId="{C00CD40F-E6E4-462C-9682-9845C112030A}" dt="2024-04-16T21:40:56.276" v="1154" actId="164"/>
          <ac:spMkLst>
            <pc:docMk/>
            <pc:sldMk cId="4076718242" sldId="262"/>
            <ac:spMk id="61" creationId="{AFD40EC7-2376-175D-0D56-254C50D46878}"/>
          </ac:spMkLst>
        </pc:spChg>
        <pc:spChg chg="mod topLvl">
          <ac:chgData name="u1413064" userId="a8a3c6fe-7db9-4fd5-9328-ab5663e58aa3" providerId="ADAL" clId="{C00CD40F-E6E4-462C-9682-9845C112030A}" dt="2024-04-16T21:32:02.734" v="541" actId="165"/>
          <ac:spMkLst>
            <pc:docMk/>
            <pc:sldMk cId="4076718242" sldId="262"/>
            <ac:spMk id="87" creationId="{884553C5-D57A-4EAE-92D2-EC8F06CED003}"/>
          </ac:spMkLst>
        </pc:spChg>
        <pc:spChg chg="mod">
          <ac:chgData name="u1413064" userId="a8a3c6fe-7db9-4fd5-9328-ab5663e58aa3" providerId="ADAL" clId="{C00CD40F-E6E4-462C-9682-9845C112030A}" dt="2024-04-16T21:32:02.734" v="541" actId="165"/>
          <ac:spMkLst>
            <pc:docMk/>
            <pc:sldMk cId="4076718242" sldId="262"/>
            <ac:spMk id="88" creationId="{5B088253-CCF3-482A-BD0F-079AE0FEF127}"/>
          </ac:spMkLst>
        </pc:spChg>
        <pc:spChg chg="mod">
          <ac:chgData name="u1413064" userId="a8a3c6fe-7db9-4fd5-9328-ab5663e58aa3" providerId="ADAL" clId="{C00CD40F-E6E4-462C-9682-9845C112030A}" dt="2024-04-16T21:32:02.734" v="541" actId="165"/>
          <ac:spMkLst>
            <pc:docMk/>
            <pc:sldMk cId="4076718242" sldId="262"/>
            <ac:spMk id="89" creationId="{9E889825-6003-4AF9-A02F-84BD45D20CF2}"/>
          </ac:spMkLst>
        </pc:spChg>
        <pc:spChg chg="mod">
          <ac:chgData name="u1413064" userId="a8a3c6fe-7db9-4fd5-9328-ab5663e58aa3" providerId="ADAL" clId="{C00CD40F-E6E4-462C-9682-9845C112030A}" dt="2024-04-16T21:38:58.590" v="998" actId="164"/>
          <ac:spMkLst>
            <pc:docMk/>
            <pc:sldMk cId="4076718242" sldId="262"/>
            <ac:spMk id="94" creationId="{5F4EB61E-25CF-4559-A1CE-42F7FE2CD928}"/>
          </ac:spMkLst>
        </pc:spChg>
        <pc:spChg chg="mod">
          <ac:chgData name="u1413064" userId="a8a3c6fe-7db9-4fd5-9328-ab5663e58aa3" providerId="ADAL" clId="{C00CD40F-E6E4-462C-9682-9845C112030A}" dt="2024-04-16T21:38:58.590" v="998" actId="164"/>
          <ac:spMkLst>
            <pc:docMk/>
            <pc:sldMk cId="4076718242" sldId="262"/>
            <ac:spMk id="95" creationId="{B71A4449-300F-467F-B874-0E438DEC62C6}"/>
          </ac:spMkLst>
        </pc:spChg>
        <pc:spChg chg="mod">
          <ac:chgData name="u1413064" userId="a8a3c6fe-7db9-4fd5-9328-ab5663e58aa3" providerId="ADAL" clId="{C00CD40F-E6E4-462C-9682-9845C112030A}" dt="2024-04-16T21:38:58.590" v="998" actId="164"/>
          <ac:spMkLst>
            <pc:docMk/>
            <pc:sldMk cId="4076718242" sldId="262"/>
            <ac:spMk id="96" creationId="{DE4D4980-8554-449B-96B3-47E881DE5575}"/>
          </ac:spMkLst>
        </pc:spChg>
        <pc:spChg chg="mod">
          <ac:chgData name="u1413064" userId="a8a3c6fe-7db9-4fd5-9328-ab5663e58aa3" providerId="ADAL" clId="{C00CD40F-E6E4-462C-9682-9845C112030A}" dt="2024-04-16T21:38:58.590" v="998" actId="164"/>
          <ac:spMkLst>
            <pc:docMk/>
            <pc:sldMk cId="4076718242" sldId="262"/>
            <ac:spMk id="101" creationId="{5535C96D-F335-4C39-9D6C-6030BD3E4D96}"/>
          </ac:spMkLst>
        </pc:spChg>
        <pc:spChg chg="mod">
          <ac:chgData name="u1413064" userId="a8a3c6fe-7db9-4fd5-9328-ab5663e58aa3" providerId="ADAL" clId="{C00CD40F-E6E4-462C-9682-9845C112030A}" dt="2024-04-16T21:38:58.590" v="998" actId="164"/>
          <ac:spMkLst>
            <pc:docMk/>
            <pc:sldMk cId="4076718242" sldId="262"/>
            <ac:spMk id="102" creationId="{2CF6E660-02E4-436A-B7AC-5919F3B4D2AD}"/>
          </ac:spMkLst>
        </pc:spChg>
        <pc:spChg chg="mod">
          <ac:chgData name="u1413064" userId="a8a3c6fe-7db9-4fd5-9328-ab5663e58aa3" providerId="ADAL" clId="{C00CD40F-E6E4-462C-9682-9845C112030A}" dt="2024-04-16T21:38:58.590" v="998" actId="164"/>
          <ac:spMkLst>
            <pc:docMk/>
            <pc:sldMk cId="4076718242" sldId="262"/>
            <ac:spMk id="103" creationId="{8CC34B65-1BDE-408F-B4A6-7AC4C3607600}"/>
          </ac:spMkLst>
        </pc:spChg>
        <pc:spChg chg="mod">
          <ac:chgData name="u1413064" userId="a8a3c6fe-7db9-4fd5-9328-ab5663e58aa3" providerId="ADAL" clId="{C00CD40F-E6E4-462C-9682-9845C112030A}" dt="2024-04-16T21:40:56.276" v="1154" actId="164"/>
          <ac:spMkLst>
            <pc:docMk/>
            <pc:sldMk cId="4076718242" sldId="262"/>
            <ac:spMk id="104" creationId="{1004EDCE-A38C-1561-0EB9-58EC2803C279}"/>
          </ac:spMkLst>
        </pc:spChg>
        <pc:spChg chg="mod">
          <ac:chgData name="u1413064" userId="a8a3c6fe-7db9-4fd5-9328-ab5663e58aa3" providerId="ADAL" clId="{C00CD40F-E6E4-462C-9682-9845C112030A}" dt="2024-04-16T21:40:56.276" v="1154" actId="164"/>
          <ac:spMkLst>
            <pc:docMk/>
            <pc:sldMk cId="4076718242" sldId="262"/>
            <ac:spMk id="111" creationId="{14526E8F-CC62-D1F0-B7B7-62CED4B62B12}"/>
          </ac:spMkLst>
        </pc:spChg>
        <pc:spChg chg="mod">
          <ac:chgData name="u1413064" userId="a8a3c6fe-7db9-4fd5-9328-ab5663e58aa3" providerId="ADAL" clId="{C00CD40F-E6E4-462C-9682-9845C112030A}" dt="2024-04-16T21:40:56.276" v="1154" actId="164"/>
          <ac:spMkLst>
            <pc:docMk/>
            <pc:sldMk cId="4076718242" sldId="262"/>
            <ac:spMk id="117" creationId="{4727F061-BBF9-3799-8114-2FC7DF62FA18}"/>
          </ac:spMkLst>
        </pc:spChg>
        <pc:spChg chg="mod">
          <ac:chgData name="u1413064" userId="a8a3c6fe-7db9-4fd5-9328-ab5663e58aa3" providerId="ADAL" clId="{C00CD40F-E6E4-462C-9682-9845C112030A}" dt="2024-04-16T21:40:56.276" v="1154" actId="164"/>
          <ac:spMkLst>
            <pc:docMk/>
            <pc:sldMk cId="4076718242" sldId="262"/>
            <ac:spMk id="118" creationId="{067F51F5-8A43-E368-1298-A7B21FDEE395}"/>
          </ac:spMkLst>
        </pc:spChg>
        <pc:spChg chg="mod">
          <ac:chgData name="u1413064" userId="a8a3c6fe-7db9-4fd5-9328-ab5663e58aa3" providerId="ADAL" clId="{C00CD40F-E6E4-462C-9682-9845C112030A}" dt="2024-04-16T21:40:56.276" v="1154" actId="164"/>
          <ac:spMkLst>
            <pc:docMk/>
            <pc:sldMk cId="4076718242" sldId="262"/>
            <ac:spMk id="119" creationId="{A81B5567-A364-2859-BDDD-C98BDF6DCD97}"/>
          </ac:spMkLst>
        </pc:spChg>
        <pc:spChg chg="mod">
          <ac:chgData name="u1413064" userId="a8a3c6fe-7db9-4fd5-9328-ab5663e58aa3" providerId="ADAL" clId="{C00CD40F-E6E4-462C-9682-9845C112030A}" dt="2024-04-16T21:40:56.276" v="1154" actId="164"/>
          <ac:spMkLst>
            <pc:docMk/>
            <pc:sldMk cId="4076718242" sldId="262"/>
            <ac:spMk id="127" creationId="{27A94C0A-A1C7-67F5-38AC-5761E5C8EDD8}"/>
          </ac:spMkLst>
        </pc:spChg>
        <pc:spChg chg="mod">
          <ac:chgData name="u1413064" userId="a8a3c6fe-7db9-4fd5-9328-ab5663e58aa3" providerId="ADAL" clId="{C00CD40F-E6E4-462C-9682-9845C112030A}" dt="2024-04-16T21:40:56.276" v="1154" actId="164"/>
          <ac:spMkLst>
            <pc:docMk/>
            <pc:sldMk cId="4076718242" sldId="262"/>
            <ac:spMk id="128" creationId="{C75AEBE3-B263-8475-CF15-406A894B63FB}"/>
          </ac:spMkLst>
        </pc:spChg>
        <pc:spChg chg="mod">
          <ac:chgData name="u1413064" userId="a8a3c6fe-7db9-4fd5-9328-ab5663e58aa3" providerId="ADAL" clId="{C00CD40F-E6E4-462C-9682-9845C112030A}" dt="2024-04-16T21:40:56.276" v="1154" actId="164"/>
          <ac:spMkLst>
            <pc:docMk/>
            <pc:sldMk cId="4076718242" sldId="262"/>
            <ac:spMk id="129" creationId="{E5687DFC-C563-65F6-0DD2-83B49C7D49CA}"/>
          </ac:spMkLst>
        </pc:spChg>
        <pc:spChg chg="mod">
          <ac:chgData name="u1413064" userId="a8a3c6fe-7db9-4fd5-9328-ab5663e58aa3" providerId="ADAL" clId="{C00CD40F-E6E4-462C-9682-9845C112030A}" dt="2024-04-16T22:52:54.786" v="3369" actId="1036"/>
          <ac:spMkLst>
            <pc:docMk/>
            <pc:sldMk cId="4076718242" sldId="262"/>
            <ac:spMk id="132" creationId="{32E5B97C-D150-F7EA-4F43-8CC9270B1363}"/>
          </ac:spMkLst>
        </pc:spChg>
        <pc:spChg chg="mod">
          <ac:chgData name="u1413064" userId="a8a3c6fe-7db9-4fd5-9328-ab5663e58aa3" providerId="ADAL" clId="{C00CD40F-E6E4-462C-9682-9845C112030A}" dt="2024-04-16T22:54:13.886" v="3370" actId="255"/>
          <ac:spMkLst>
            <pc:docMk/>
            <pc:sldMk cId="4076718242" sldId="262"/>
            <ac:spMk id="133" creationId="{8BBD1BB9-E975-4DCF-0D44-C9301BA3956C}"/>
          </ac:spMkLst>
        </pc:spChg>
        <pc:spChg chg="mod">
          <ac:chgData name="u1413064" userId="a8a3c6fe-7db9-4fd5-9328-ab5663e58aa3" providerId="ADAL" clId="{C00CD40F-E6E4-462C-9682-9845C112030A}" dt="2024-04-16T21:40:56.276" v="1154" actId="164"/>
          <ac:spMkLst>
            <pc:docMk/>
            <pc:sldMk cId="4076718242" sldId="262"/>
            <ac:spMk id="134" creationId="{577591F5-4A5A-84B4-AF5E-DE89BB5667CB}"/>
          </ac:spMkLst>
        </pc:spChg>
        <pc:spChg chg="mod">
          <ac:chgData name="u1413064" userId="a8a3c6fe-7db9-4fd5-9328-ab5663e58aa3" providerId="ADAL" clId="{C00CD40F-E6E4-462C-9682-9845C112030A}" dt="2024-04-16T21:40:56.276" v="1154" actId="164"/>
          <ac:spMkLst>
            <pc:docMk/>
            <pc:sldMk cId="4076718242" sldId="262"/>
            <ac:spMk id="141" creationId="{675C3878-4EFC-F055-9833-61D762694E73}"/>
          </ac:spMkLst>
        </pc:spChg>
        <pc:spChg chg="mod">
          <ac:chgData name="u1413064" userId="a8a3c6fe-7db9-4fd5-9328-ab5663e58aa3" providerId="ADAL" clId="{C00CD40F-E6E4-462C-9682-9845C112030A}" dt="2024-04-16T21:40:56.276" v="1154" actId="164"/>
          <ac:spMkLst>
            <pc:docMk/>
            <pc:sldMk cId="4076718242" sldId="262"/>
            <ac:spMk id="142" creationId="{A425A1C1-B604-3481-4016-8C83EE88D97F}"/>
          </ac:spMkLst>
        </pc:spChg>
        <pc:spChg chg="mod">
          <ac:chgData name="u1413064" userId="a8a3c6fe-7db9-4fd5-9328-ab5663e58aa3" providerId="ADAL" clId="{C00CD40F-E6E4-462C-9682-9845C112030A}" dt="2024-04-16T21:40:56.276" v="1154" actId="164"/>
          <ac:spMkLst>
            <pc:docMk/>
            <pc:sldMk cId="4076718242" sldId="262"/>
            <ac:spMk id="143" creationId="{858FD630-5C88-FCE0-A412-578D387B3633}"/>
          </ac:spMkLst>
        </pc:spChg>
        <pc:spChg chg="mod">
          <ac:chgData name="u1413064" userId="a8a3c6fe-7db9-4fd5-9328-ab5663e58aa3" providerId="ADAL" clId="{C00CD40F-E6E4-462C-9682-9845C112030A}" dt="2024-04-16T21:38:58.590" v="998" actId="164"/>
          <ac:spMkLst>
            <pc:docMk/>
            <pc:sldMk cId="4076718242" sldId="262"/>
            <ac:spMk id="148" creationId="{1B345A95-58A2-4246-9C4B-512989273BE0}"/>
          </ac:spMkLst>
        </pc:spChg>
        <pc:spChg chg="mod">
          <ac:chgData name="u1413064" userId="a8a3c6fe-7db9-4fd5-9328-ab5663e58aa3" providerId="ADAL" clId="{C00CD40F-E6E4-462C-9682-9845C112030A}" dt="2024-04-16T21:38:58.590" v="998" actId="164"/>
          <ac:spMkLst>
            <pc:docMk/>
            <pc:sldMk cId="4076718242" sldId="262"/>
            <ac:spMk id="149" creationId="{0F9A1082-A6B0-4948-840C-7FA07B4FF87A}"/>
          </ac:spMkLst>
        </pc:spChg>
        <pc:spChg chg="mod">
          <ac:chgData name="u1413064" userId="a8a3c6fe-7db9-4fd5-9328-ab5663e58aa3" providerId="ADAL" clId="{C00CD40F-E6E4-462C-9682-9845C112030A}" dt="2024-04-16T22:54:28.148" v="3401" actId="1036"/>
          <ac:spMkLst>
            <pc:docMk/>
            <pc:sldMk cId="4076718242" sldId="262"/>
            <ac:spMk id="159" creationId="{C422904D-49DE-F220-605E-90BE2652C652}"/>
          </ac:spMkLst>
        </pc:spChg>
        <pc:spChg chg="mod">
          <ac:chgData name="u1413064" userId="a8a3c6fe-7db9-4fd5-9328-ab5663e58aa3" providerId="ADAL" clId="{C00CD40F-E6E4-462C-9682-9845C112030A}" dt="2024-04-16T22:54:24.087" v="3389" actId="1036"/>
          <ac:spMkLst>
            <pc:docMk/>
            <pc:sldMk cId="4076718242" sldId="262"/>
            <ac:spMk id="160" creationId="{EEF90771-D1C2-330E-545C-85344A084E10}"/>
          </ac:spMkLst>
        </pc:spChg>
        <pc:spChg chg="mod">
          <ac:chgData name="u1413064" userId="a8a3c6fe-7db9-4fd5-9328-ab5663e58aa3" providerId="ADAL" clId="{C00CD40F-E6E4-462C-9682-9845C112030A}" dt="2024-04-16T21:40:56.276" v="1154" actId="164"/>
          <ac:spMkLst>
            <pc:docMk/>
            <pc:sldMk cId="4076718242" sldId="262"/>
            <ac:spMk id="161" creationId="{2F48A20B-FE06-717E-273C-E36F07998164}"/>
          </ac:spMkLst>
        </pc:spChg>
        <pc:spChg chg="mod">
          <ac:chgData name="u1413064" userId="a8a3c6fe-7db9-4fd5-9328-ab5663e58aa3" providerId="ADAL" clId="{C00CD40F-E6E4-462C-9682-9845C112030A}" dt="2024-04-16T21:40:56.276" v="1154" actId="164"/>
          <ac:spMkLst>
            <pc:docMk/>
            <pc:sldMk cId="4076718242" sldId="262"/>
            <ac:spMk id="172" creationId="{07320064-CE54-9632-5C3D-EF8E5FC0E2EE}"/>
          </ac:spMkLst>
        </pc:spChg>
        <pc:spChg chg="mod">
          <ac:chgData name="u1413064" userId="a8a3c6fe-7db9-4fd5-9328-ab5663e58aa3" providerId="ADAL" clId="{C00CD40F-E6E4-462C-9682-9845C112030A}" dt="2024-04-16T21:40:56.276" v="1154" actId="164"/>
          <ac:spMkLst>
            <pc:docMk/>
            <pc:sldMk cId="4076718242" sldId="262"/>
            <ac:spMk id="173" creationId="{3A1C0E71-4B81-131F-666B-ED68B4CAC318}"/>
          </ac:spMkLst>
        </pc:spChg>
        <pc:spChg chg="mod">
          <ac:chgData name="u1413064" userId="a8a3c6fe-7db9-4fd5-9328-ab5663e58aa3" providerId="ADAL" clId="{C00CD40F-E6E4-462C-9682-9845C112030A}" dt="2024-04-16T21:40:56.276" v="1154" actId="164"/>
          <ac:spMkLst>
            <pc:docMk/>
            <pc:sldMk cId="4076718242" sldId="262"/>
            <ac:spMk id="174" creationId="{895714A5-E80F-634A-F510-5170BF36D1EC}"/>
          </ac:spMkLst>
        </pc:spChg>
        <pc:spChg chg="mod">
          <ac:chgData name="u1413064" userId="a8a3c6fe-7db9-4fd5-9328-ab5663e58aa3" providerId="ADAL" clId="{C00CD40F-E6E4-462C-9682-9845C112030A}" dt="2024-04-16T21:38:58.590" v="998" actId="164"/>
          <ac:spMkLst>
            <pc:docMk/>
            <pc:sldMk cId="4076718242" sldId="262"/>
            <ac:spMk id="177" creationId="{4E9239A9-E0B5-41E0-A1BB-155E8307F751}"/>
          </ac:spMkLst>
        </pc:spChg>
        <pc:spChg chg="mod">
          <ac:chgData name="u1413064" userId="a8a3c6fe-7db9-4fd5-9328-ab5663e58aa3" providerId="ADAL" clId="{C00CD40F-E6E4-462C-9682-9845C112030A}" dt="2024-04-16T21:40:56.276" v="1154" actId="164"/>
          <ac:spMkLst>
            <pc:docMk/>
            <pc:sldMk cId="4076718242" sldId="262"/>
            <ac:spMk id="183" creationId="{EF129A41-98C3-A8D6-8FC5-6B86365EA68D}"/>
          </ac:spMkLst>
        </pc:spChg>
        <pc:spChg chg="mod">
          <ac:chgData name="u1413064" userId="a8a3c6fe-7db9-4fd5-9328-ab5663e58aa3" providerId="ADAL" clId="{C00CD40F-E6E4-462C-9682-9845C112030A}" dt="2024-04-16T21:40:56.276" v="1154" actId="164"/>
          <ac:spMkLst>
            <pc:docMk/>
            <pc:sldMk cId="4076718242" sldId="262"/>
            <ac:spMk id="184" creationId="{C02D9F3E-B4BC-C03D-115B-B80ADCEF2B10}"/>
          </ac:spMkLst>
        </pc:spChg>
        <pc:spChg chg="mod">
          <ac:chgData name="u1413064" userId="a8a3c6fe-7db9-4fd5-9328-ab5663e58aa3" providerId="ADAL" clId="{C00CD40F-E6E4-462C-9682-9845C112030A}" dt="2024-04-16T21:40:56.276" v="1154" actId="164"/>
          <ac:spMkLst>
            <pc:docMk/>
            <pc:sldMk cId="4076718242" sldId="262"/>
            <ac:spMk id="185" creationId="{45B967BC-E25D-C42C-0CE5-5B76040146DE}"/>
          </ac:spMkLst>
        </pc:spChg>
        <pc:spChg chg="mod">
          <ac:chgData name="u1413064" userId="a8a3c6fe-7db9-4fd5-9328-ab5663e58aa3" providerId="ADAL" clId="{C00CD40F-E6E4-462C-9682-9845C112030A}" dt="2024-04-16T21:40:56.276" v="1154" actId="164"/>
          <ac:spMkLst>
            <pc:docMk/>
            <pc:sldMk cId="4076718242" sldId="262"/>
            <ac:spMk id="188" creationId="{08A67F1B-67C0-8B43-9192-FE64351FC411}"/>
          </ac:spMkLst>
        </pc:spChg>
        <pc:spChg chg="mod">
          <ac:chgData name="u1413064" userId="a8a3c6fe-7db9-4fd5-9328-ab5663e58aa3" providerId="ADAL" clId="{C00CD40F-E6E4-462C-9682-9845C112030A}" dt="2024-04-16T21:40:56.276" v="1154" actId="164"/>
          <ac:spMkLst>
            <pc:docMk/>
            <pc:sldMk cId="4076718242" sldId="262"/>
            <ac:spMk id="189" creationId="{AF93EBF5-0924-F961-A39A-B94B0EE0A1CB}"/>
          </ac:spMkLst>
        </pc:spChg>
        <pc:grpChg chg="mod">
          <ac:chgData name="u1413064" userId="a8a3c6fe-7db9-4fd5-9328-ab5663e58aa3" providerId="ADAL" clId="{C00CD40F-E6E4-462C-9682-9845C112030A}" dt="2024-04-16T21:40:56.276" v="1154" actId="164"/>
          <ac:grpSpMkLst>
            <pc:docMk/>
            <pc:sldMk cId="4076718242" sldId="262"/>
            <ac:grpSpMk id="2" creationId="{BAE378F1-A7ED-7AC1-5BCF-4E9BF21E1C08}"/>
          </ac:grpSpMkLst>
        </pc:grpChg>
        <pc:grpChg chg="mod">
          <ac:chgData name="u1413064" userId="a8a3c6fe-7db9-4fd5-9328-ab5663e58aa3" providerId="ADAL" clId="{C00CD40F-E6E4-462C-9682-9845C112030A}" dt="2024-04-16T21:40:56.276" v="1154" actId="164"/>
          <ac:grpSpMkLst>
            <pc:docMk/>
            <pc:sldMk cId="4076718242" sldId="262"/>
            <ac:grpSpMk id="6" creationId="{E6C7D01D-B0A4-D7C5-F4EE-852D51E34F00}"/>
          </ac:grpSpMkLst>
        </pc:grpChg>
        <pc:grpChg chg="mod">
          <ac:chgData name="u1413064" userId="a8a3c6fe-7db9-4fd5-9328-ab5663e58aa3" providerId="ADAL" clId="{C00CD40F-E6E4-462C-9682-9845C112030A}" dt="2024-04-16T21:40:56.276" v="1154" actId="164"/>
          <ac:grpSpMkLst>
            <pc:docMk/>
            <pc:sldMk cId="4076718242" sldId="262"/>
            <ac:grpSpMk id="9" creationId="{E660CE8D-7B13-4547-A0BC-90703DF492D7}"/>
          </ac:grpSpMkLst>
        </pc:grpChg>
        <pc:grpChg chg="mod">
          <ac:chgData name="u1413064" userId="a8a3c6fe-7db9-4fd5-9328-ab5663e58aa3" providerId="ADAL" clId="{C00CD40F-E6E4-462C-9682-9845C112030A}" dt="2024-04-16T21:40:56.276" v="1154" actId="164"/>
          <ac:grpSpMkLst>
            <pc:docMk/>
            <pc:sldMk cId="4076718242" sldId="262"/>
            <ac:grpSpMk id="12" creationId="{451A4923-A671-F694-7856-5FBE31E212B6}"/>
          </ac:grpSpMkLst>
        </pc:grpChg>
        <pc:grpChg chg="mod">
          <ac:chgData name="u1413064" userId="a8a3c6fe-7db9-4fd5-9328-ab5663e58aa3" providerId="ADAL" clId="{C00CD40F-E6E4-462C-9682-9845C112030A}" dt="2024-04-16T21:40:56.276" v="1154" actId="164"/>
          <ac:grpSpMkLst>
            <pc:docMk/>
            <pc:sldMk cId="4076718242" sldId="262"/>
            <ac:grpSpMk id="21" creationId="{AA7492C3-84B9-99D9-8C4E-1FE1ACEAA33D}"/>
          </ac:grpSpMkLst>
        </pc:grpChg>
        <pc:grpChg chg="add mod">
          <ac:chgData name="u1413064" userId="a8a3c6fe-7db9-4fd5-9328-ab5663e58aa3" providerId="ADAL" clId="{C00CD40F-E6E4-462C-9682-9845C112030A}" dt="2024-04-16T21:40:56.276" v="1154" actId="164"/>
          <ac:grpSpMkLst>
            <pc:docMk/>
            <pc:sldMk cId="4076718242" sldId="262"/>
            <ac:grpSpMk id="26" creationId="{0F3521ED-CD3A-780A-DD40-E7E723CA0960}"/>
          </ac:grpSpMkLst>
        </pc:grpChg>
        <pc:grpChg chg="mod">
          <ac:chgData name="u1413064" userId="a8a3c6fe-7db9-4fd5-9328-ab5663e58aa3" providerId="ADAL" clId="{C00CD40F-E6E4-462C-9682-9845C112030A}" dt="2024-04-16T21:38:58.590" v="998" actId="164"/>
          <ac:grpSpMkLst>
            <pc:docMk/>
            <pc:sldMk cId="4076718242" sldId="262"/>
            <ac:grpSpMk id="27" creationId="{581D7ADE-F0F2-BBBD-0157-6AD2E570CBE6}"/>
          </ac:grpSpMkLst>
        </pc:grpChg>
        <pc:grpChg chg="add mod">
          <ac:chgData name="u1413064" userId="a8a3c6fe-7db9-4fd5-9328-ab5663e58aa3" providerId="ADAL" clId="{C00CD40F-E6E4-462C-9682-9845C112030A}" dt="2024-04-16T21:38:58.590" v="998" actId="164"/>
          <ac:grpSpMkLst>
            <pc:docMk/>
            <pc:sldMk cId="4076718242" sldId="262"/>
            <ac:grpSpMk id="33" creationId="{A8692D08-6608-09A8-510C-ECBE4BF5FFBA}"/>
          </ac:grpSpMkLst>
        </pc:grpChg>
        <pc:grpChg chg="add mod">
          <ac:chgData name="u1413064" userId="a8a3c6fe-7db9-4fd5-9328-ab5663e58aa3" providerId="ADAL" clId="{C00CD40F-E6E4-462C-9682-9845C112030A}" dt="2024-04-16T21:41:11.196" v="1158" actId="14100"/>
          <ac:grpSpMkLst>
            <pc:docMk/>
            <pc:sldMk cId="4076718242" sldId="262"/>
            <ac:grpSpMk id="34" creationId="{81959338-306C-6752-4109-6FCCA41E86BF}"/>
          </ac:grpSpMkLst>
        </pc:grpChg>
        <pc:grpChg chg="add del mod">
          <ac:chgData name="u1413064" userId="a8a3c6fe-7db9-4fd5-9328-ab5663e58aa3" providerId="ADAL" clId="{C00CD40F-E6E4-462C-9682-9845C112030A}" dt="2024-04-16T21:32:13.056" v="542" actId="478"/>
          <ac:grpSpMkLst>
            <pc:docMk/>
            <pc:sldMk cId="4076718242" sldId="262"/>
            <ac:grpSpMk id="85" creationId="{506C3361-FDD6-4DF1-BA4D-D70C3E2710F6}"/>
          </ac:grpSpMkLst>
        </pc:grpChg>
        <pc:grpChg chg="mod topLvl">
          <ac:chgData name="u1413064" userId="a8a3c6fe-7db9-4fd5-9328-ab5663e58aa3" providerId="ADAL" clId="{C00CD40F-E6E4-462C-9682-9845C112030A}" dt="2024-04-16T21:32:02.734" v="541" actId="165"/>
          <ac:grpSpMkLst>
            <pc:docMk/>
            <pc:sldMk cId="4076718242" sldId="262"/>
            <ac:grpSpMk id="86" creationId="{2706108C-C139-4452-9256-7AA09E6DF527}"/>
          </ac:grpSpMkLst>
        </pc:grpChg>
        <pc:grpChg chg="mod">
          <ac:chgData name="u1413064" userId="a8a3c6fe-7db9-4fd5-9328-ab5663e58aa3" providerId="ADAL" clId="{C00CD40F-E6E4-462C-9682-9845C112030A}" dt="2024-04-16T21:40:56.276" v="1154" actId="164"/>
          <ac:grpSpMkLst>
            <pc:docMk/>
            <pc:sldMk cId="4076718242" sldId="262"/>
            <ac:grpSpMk id="92" creationId="{E2ABF9C4-7683-4EAB-8D39-8CEE39BEC58E}"/>
          </ac:grpSpMkLst>
        </pc:grpChg>
        <pc:grpChg chg="mod">
          <ac:chgData name="u1413064" userId="a8a3c6fe-7db9-4fd5-9328-ab5663e58aa3" providerId="ADAL" clId="{C00CD40F-E6E4-462C-9682-9845C112030A}" dt="2024-04-16T21:38:58.590" v="998" actId="164"/>
          <ac:grpSpMkLst>
            <pc:docMk/>
            <pc:sldMk cId="4076718242" sldId="262"/>
            <ac:grpSpMk id="93" creationId="{A23045C9-4760-4954-A41E-1FEAB15BDB83}"/>
          </ac:grpSpMkLst>
        </pc:grpChg>
        <pc:grpChg chg="mod">
          <ac:chgData name="u1413064" userId="a8a3c6fe-7db9-4fd5-9328-ab5663e58aa3" providerId="ADAL" clId="{C00CD40F-E6E4-462C-9682-9845C112030A}" dt="2024-04-16T21:40:56.276" v="1154" actId="164"/>
          <ac:grpSpMkLst>
            <pc:docMk/>
            <pc:sldMk cId="4076718242" sldId="262"/>
            <ac:grpSpMk id="99" creationId="{B109AA98-65E9-4D8E-A7C9-3BDD049F4A7A}"/>
          </ac:grpSpMkLst>
        </pc:grpChg>
        <pc:grpChg chg="mod">
          <ac:chgData name="u1413064" userId="a8a3c6fe-7db9-4fd5-9328-ab5663e58aa3" providerId="ADAL" clId="{C00CD40F-E6E4-462C-9682-9845C112030A}" dt="2024-04-16T21:38:58.590" v="998" actId="164"/>
          <ac:grpSpMkLst>
            <pc:docMk/>
            <pc:sldMk cId="4076718242" sldId="262"/>
            <ac:grpSpMk id="100" creationId="{A8B560D7-6813-4063-90F4-FBE919F2B7BC}"/>
          </ac:grpSpMkLst>
        </pc:grpChg>
        <pc:grpChg chg="mod">
          <ac:chgData name="u1413064" userId="a8a3c6fe-7db9-4fd5-9328-ab5663e58aa3" providerId="ADAL" clId="{C00CD40F-E6E4-462C-9682-9845C112030A}" dt="2024-04-16T21:40:56.276" v="1154" actId="164"/>
          <ac:grpSpMkLst>
            <pc:docMk/>
            <pc:sldMk cId="4076718242" sldId="262"/>
            <ac:grpSpMk id="146" creationId="{BB1B3D5C-FCD5-4F41-95D4-E31913ADA6E6}"/>
          </ac:grpSpMkLst>
        </pc:grpChg>
        <pc:grpChg chg="mod">
          <ac:chgData name="u1413064" userId="a8a3c6fe-7db9-4fd5-9328-ab5663e58aa3" providerId="ADAL" clId="{C00CD40F-E6E4-462C-9682-9845C112030A}" dt="2024-04-16T21:38:58.590" v="998" actId="164"/>
          <ac:grpSpMkLst>
            <pc:docMk/>
            <pc:sldMk cId="4076718242" sldId="262"/>
            <ac:grpSpMk id="147" creationId="{AA33E864-598A-4825-A41E-9EB002DB0D55}"/>
          </ac:grpSpMkLst>
        </pc:grpChg>
        <pc:picChg chg="mod">
          <ac:chgData name="u1413064" userId="a8a3c6fe-7db9-4fd5-9328-ab5663e58aa3" providerId="ADAL" clId="{C00CD40F-E6E4-462C-9682-9845C112030A}" dt="2024-04-16T21:38:58.590" v="998" actId="164"/>
          <ac:picMkLst>
            <pc:docMk/>
            <pc:sldMk cId="4076718242" sldId="262"/>
            <ac:picMk id="3" creationId="{1A3CAD7A-D73B-9AD1-DA5D-064D1D548820}"/>
          </ac:picMkLst>
        </pc:picChg>
        <pc:picChg chg="mod">
          <ac:chgData name="u1413064" userId="a8a3c6fe-7db9-4fd5-9328-ab5663e58aa3" providerId="ADAL" clId="{C00CD40F-E6E4-462C-9682-9845C112030A}" dt="2024-04-16T21:38:58.590" v="998" actId="164"/>
          <ac:picMkLst>
            <pc:docMk/>
            <pc:sldMk cId="4076718242" sldId="262"/>
            <ac:picMk id="7" creationId="{669C5E79-3CF6-7FF0-6E76-3B43A14A56D9}"/>
          </ac:picMkLst>
        </pc:picChg>
        <pc:picChg chg="mod">
          <ac:chgData name="u1413064" userId="a8a3c6fe-7db9-4fd5-9328-ab5663e58aa3" providerId="ADAL" clId="{C00CD40F-E6E4-462C-9682-9845C112030A}" dt="2024-04-16T21:38:58.590" v="998" actId="164"/>
          <ac:picMkLst>
            <pc:docMk/>
            <pc:sldMk cId="4076718242" sldId="262"/>
            <ac:picMk id="10" creationId="{54FCFBE3-9618-E35A-D2C2-9654C6FFD7DC}"/>
          </ac:picMkLst>
        </pc:picChg>
        <pc:picChg chg="mod">
          <ac:chgData name="u1413064" userId="a8a3c6fe-7db9-4fd5-9328-ab5663e58aa3" providerId="ADAL" clId="{C00CD40F-E6E4-462C-9682-9845C112030A}" dt="2024-04-16T21:38:58.590" v="998" actId="164"/>
          <ac:picMkLst>
            <pc:docMk/>
            <pc:sldMk cId="4076718242" sldId="262"/>
            <ac:picMk id="13" creationId="{A196AC11-3043-7245-8BE6-46A3B699774F}"/>
          </ac:picMkLst>
        </pc:picChg>
        <pc:picChg chg="mod">
          <ac:chgData name="u1413064" userId="a8a3c6fe-7db9-4fd5-9328-ab5663e58aa3" providerId="ADAL" clId="{C00CD40F-E6E4-462C-9682-9845C112030A}" dt="2024-04-16T21:40:56.276" v="1154" actId="164"/>
          <ac:picMkLst>
            <pc:docMk/>
            <pc:sldMk cId="4076718242" sldId="262"/>
            <ac:picMk id="19" creationId="{6805ED16-EBFF-706F-FB59-CF3EDA8E322F}"/>
          </ac:picMkLst>
        </pc:picChg>
        <pc:picChg chg="mod">
          <ac:chgData name="u1413064" userId="a8a3c6fe-7db9-4fd5-9328-ab5663e58aa3" providerId="ADAL" clId="{C00CD40F-E6E4-462C-9682-9845C112030A}" dt="2024-04-16T21:38:58.590" v="998" actId="164"/>
          <ac:picMkLst>
            <pc:docMk/>
            <pc:sldMk cId="4076718242" sldId="262"/>
            <ac:picMk id="23" creationId="{913A258E-2D29-BD7F-88BC-E9020F55AC8B}"/>
          </ac:picMkLst>
        </pc:picChg>
        <pc:picChg chg="mod">
          <ac:chgData name="u1413064" userId="a8a3c6fe-7db9-4fd5-9328-ab5663e58aa3" providerId="ADAL" clId="{C00CD40F-E6E4-462C-9682-9845C112030A}" dt="2024-04-16T21:38:58.590" v="998" actId="164"/>
          <ac:picMkLst>
            <pc:docMk/>
            <pc:sldMk cId="4076718242" sldId="262"/>
            <ac:picMk id="32" creationId="{058BED0A-BEC9-3343-1E79-7CEFF21C2E38}"/>
          </ac:picMkLst>
        </pc:picChg>
        <pc:picChg chg="mod">
          <ac:chgData name="u1413064" userId="a8a3c6fe-7db9-4fd5-9328-ab5663e58aa3" providerId="ADAL" clId="{C00CD40F-E6E4-462C-9682-9845C112030A}" dt="2024-04-16T21:40:56.276" v="1154" actId="164"/>
          <ac:picMkLst>
            <pc:docMk/>
            <pc:sldMk cId="4076718242" sldId="262"/>
            <ac:picMk id="83" creationId="{D40538C2-2EEF-46E5-900F-B57369E10752}"/>
          </ac:picMkLst>
        </pc:picChg>
        <pc:picChg chg="mod">
          <ac:chgData name="u1413064" userId="a8a3c6fe-7db9-4fd5-9328-ab5663e58aa3" providerId="ADAL" clId="{C00CD40F-E6E4-462C-9682-9845C112030A}" dt="2024-04-16T21:40:56.276" v="1154" actId="164"/>
          <ac:picMkLst>
            <pc:docMk/>
            <pc:sldMk cId="4076718242" sldId="262"/>
            <ac:picMk id="84" creationId="{7DCA5714-1458-4BA5-A0D6-D66BF4D08C63}"/>
          </ac:picMkLst>
        </pc:picChg>
        <pc:picChg chg="mod">
          <ac:chgData name="u1413064" userId="a8a3c6fe-7db9-4fd5-9328-ab5663e58aa3" providerId="ADAL" clId="{C00CD40F-E6E4-462C-9682-9845C112030A}" dt="2024-04-16T21:32:02.734" v="541" actId="165"/>
          <ac:picMkLst>
            <pc:docMk/>
            <pc:sldMk cId="4076718242" sldId="262"/>
            <ac:picMk id="90" creationId="{95D88A51-69EC-4EF7-8572-A2F539D011AA}"/>
          </ac:picMkLst>
        </pc:picChg>
        <pc:picChg chg="mod">
          <ac:chgData name="u1413064" userId="a8a3c6fe-7db9-4fd5-9328-ab5663e58aa3" providerId="ADAL" clId="{C00CD40F-E6E4-462C-9682-9845C112030A}" dt="2024-04-16T21:40:56.276" v="1154" actId="164"/>
          <ac:picMkLst>
            <pc:docMk/>
            <pc:sldMk cId="4076718242" sldId="262"/>
            <ac:picMk id="91" creationId="{65208A94-39B4-4F6B-BBAC-82ED6B9737E3}"/>
          </ac:picMkLst>
        </pc:picChg>
        <pc:picChg chg="mod">
          <ac:chgData name="u1413064" userId="a8a3c6fe-7db9-4fd5-9328-ab5663e58aa3" providerId="ADAL" clId="{C00CD40F-E6E4-462C-9682-9845C112030A}" dt="2024-04-16T21:38:58.590" v="998" actId="164"/>
          <ac:picMkLst>
            <pc:docMk/>
            <pc:sldMk cId="4076718242" sldId="262"/>
            <ac:picMk id="97" creationId="{902EE4C6-DAA4-4E6B-90DB-A0ACD710CD16}"/>
          </ac:picMkLst>
        </pc:picChg>
        <pc:picChg chg="mod">
          <ac:chgData name="u1413064" userId="a8a3c6fe-7db9-4fd5-9328-ab5663e58aa3" providerId="ADAL" clId="{C00CD40F-E6E4-462C-9682-9845C112030A}" dt="2024-04-16T21:40:56.276" v="1154" actId="164"/>
          <ac:picMkLst>
            <pc:docMk/>
            <pc:sldMk cId="4076718242" sldId="262"/>
            <ac:picMk id="98" creationId="{C91BBB66-653C-4AB5-86FE-1DAEE39F7B01}"/>
          </ac:picMkLst>
        </pc:picChg>
        <pc:picChg chg="mod">
          <ac:chgData name="u1413064" userId="a8a3c6fe-7db9-4fd5-9328-ab5663e58aa3" providerId="ADAL" clId="{C00CD40F-E6E4-462C-9682-9845C112030A}" dt="2024-04-16T21:38:58.590" v="998" actId="164"/>
          <ac:picMkLst>
            <pc:docMk/>
            <pc:sldMk cId="4076718242" sldId="262"/>
            <ac:picMk id="105" creationId="{1D3F193A-22D3-4078-B1B7-0D5D5C346C12}"/>
          </ac:picMkLst>
        </pc:picChg>
        <pc:picChg chg="mod">
          <ac:chgData name="u1413064" userId="a8a3c6fe-7db9-4fd5-9328-ab5663e58aa3" providerId="ADAL" clId="{C00CD40F-E6E4-462C-9682-9845C112030A}" dt="2024-04-16T21:38:58.590" v="998" actId="164"/>
          <ac:picMkLst>
            <pc:docMk/>
            <pc:sldMk cId="4076718242" sldId="262"/>
            <ac:picMk id="178" creationId="{9E2F66D1-04F3-4DC5-A4F9-589B78532FF7}"/>
          </ac:picMkLst>
        </pc:picChg>
        <pc:picChg chg="del mod">
          <ac:chgData name="u1413064" userId="a8a3c6fe-7db9-4fd5-9328-ab5663e58aa3" providerId="ADAL" clId="{C00CD40F-E6E4-462C-9682-9845C112030A}" dt="2024-04-16T21:29:00.580" v="475" actId="478"/>
          <ac:picMkLst>
            <pc:docMk/>
            <pc:sldMk cId="4076718242" sldId="262"/>
            <ac:picMk id="187" creationId="{6274A58B-927E-B6AA-2503-496CEE010494}"/>
          </ac:picMkLst>
        </pc:picChg>
        <pc:cxnChg chg="mod">
          <ac:chgData name="u1413064" userId="a8a3c6fe-7db9-4fd5-9328-ab5663e58aa3" providerId="ADAL" clId="{C00CD40F-E6E4-462C-9682-9845C112030A}" dt="2024-04-16T21:40:56.276" v="1154" actId="164"/>
          <ac:cxnSpMkLst>
            <pc:docMk/>
            <pc:sldMk cId="4076718242" sldId="262"/>
            <ac:cxnSpMk id="17" creationId="{FA30C98D-F197-B873-837D-75D502CE8F2F}"/>
          </ac:cxnSpMkLst>
        </pc:cxnChg>
        <pc:cxnChg chg="mod">
          <ac:chgData name="u1413064" userId="a8a3c6fe-7db9-4fd5-9328-ab5663e58aa3" providerId="ADAL" clId="{C00CD40F-E6E4-462C-9682-9845C112030A}" dt="2024-04-16T21:40:56.276" v="1154" actId="164"/>
          <ac:cxnSpMkLst>
            <pc:docMk/>
            <pc:sldMk cId="4076718242" sldId="262"/>
            <ac:cxnSpMk id="112" creationId="{2DDF2504-E718-E0AA-D4A5-34F1662FD3B1}"/>
          </ac:cxnSpMkLst>
        </pc:cxnChg>
        <pc:cxnChg chg="mod">
          <ac:chgData name="u1413064" userId="a8a3c6fe-7db9-4fd5-9328-ab5663e58aa3" providerId="ADAL" clId="{C00CD40F-E6E4-462C-9682-9845C112030A}" dt="2024-04-16T21:40:56.276" v="1154" actId="164"/>
          <ac:cxnSpMkLst>
            <pc:docMk/>
            <pc:sldMk cId="4076718242" sldId="262"/>
            <ac:cxnSpMk id="120" creationId="{A75B9697-4884-794B-70C1-D9DC28371E3B}"/>
          </ac:cxnSpMkLst>
        </pc:cxnChg>
        <pc:cxnChg chg="mod">
          <ac:chgData name="u1413064" userId="a8a3c6fe-7db9-4fd5-9328-ab5663e58aa3" providerId="ADAL" clId="{C00CD40F-E6E4-462C-9682-9845C112030A}" dt="2024-04-16T21:40:56.276" v="1154" actId="164"/>
          <ac:cxnSpMkLst>
            <pc:docMk/>
            <pc:sldMk cId="4076718242" sldId="262"/>
            <ac:cxnSpMk id="130" creationId="{578403AF-21EE-6B52-8535-D194A6C5361E}"/>
          </ac:cxnSpMkLst>
        </pc:cxnChg>
        <pc:cxnChg chg="mod">
          <ac:chgData name="u1413064" userId="a8a3c6fe-7db9-4fd5-9328-ab5663e58aa3" providerId="ADAL" clId="{C00CD40F-E6E4-462C-9682-9845C112030A}" dt="2024-04-16T21:40:56.276" v="1154" actId="164"/>
          <ac:cxnSpMkLst>
            <pc:docMk/>
            <pc:sldMk cId="4076718242" sldId="262"/>
            <ac:cxnSpMk id="135" creationId="{5B345BD2-589F-2977-4077-464BD2EA0CC6}"/>
          </ac:cxnSpMkLst>
        </pc:cxnChg>
        <pc:cxnChg chg="mod">
          <ac:chgData name="u1413064" userId="a8a3c6fe-7db9-4fd5-9328-ab5663e58aa3" providerId="ADAL" clId="{C00CD40F-E6E4-462C-9682-9845C112030A}" dt="2024-04-16T21:40:56.276" v="1154" actId="164"/>
          <ac:cxnSpMkLst>
            <pc:docMk/>
            <pc:sldMk cId="4076718242" sldId="262"/>
            <ac:cxnSpMk id="144" creationId="{D0120C68-522C-754B-5F0C-513F9E0537A2}"/>
          </ac:cxnSpMkLst>
        </pc:cxnChg>
        <pc:cxnChg chg="mod">
          <ac:chgData name="u1413064" userId="a8a3c6fe-7db9-4fd5-9328-ab5663e58aa3" providerId="ADAL" clId="{C00CD40F-E6E4-462C-9682-9845C112030A}" dt="2024-04-16T21:40:56.276" v="1154" actId="164"/>
          <ac:cxnSpMkLst>
            <pc:docMk/>
            <pc:sldMk cId="4076718242" sldId="262"/>
            <ac:cxnSpMk id="162" creationId="{D26DC751-FD59-AD7D-2AB0-572118652D34}"/>
          </ac:cxnSpMkLst>
        </pc:cxnChg>
        <pc:cxnChg chg="mod">
          <ac:chgData name="u1413064" userId="a8a3c6fe-7db9-4fd5-9328-ab5663e58aa3" providerId="ADAL" clId="{C00CD40F-E6E4-462C-9682-9845C112030A}" dt="2024-04-16T21:40:56.276" v="1154" actId="164"/>
          <ac:cxnSpMkLst>
            <pc:docMk/>
            <pc:sldMk cId="4076718242" sldId="262"/>
            <ac:cxnSpMk id="175" creationId="{1A8F830F-F540-D2F6-83CA-6B84C96942DF}"/>
          </ac:cxnSpMkLst>
        </pc:cxnChg>
        <pc:cxnChg chg="mod">
          <ac:chgData name="u1413064" userId="a8a3c6fe-7db9-4fd5-9328-ab5663e58aa3" providerId="ADAL" clId="{C00CD40F-E6E4-462C-9682-9845C112030A}" dt="2024-04-16T21:40:56.276" v="1154" actId="164"/>
          <ac:cxnSpMkLst>
            <pc:docMk/>
            <pc:sldMk cId="4076718242" sldId="262"/>
            <ac:cxnSpMk id="186" creationId="{FE8A3C42-5DFA-CEAC-7FBC-AE2E670DB24A}"/>
          </ac:cxnSpMkLst>
        </pc:cxnChg>
      </pc:sldChg>
      <pc:sldChg chg="addSp delSp modSp mod">
        <pc:chgData name="u1413064" userId="a8a3c6fe-7db9-4fd5-9328-ab5663e58aa3" providerId="ADAL" clId="{C00CD40F-E6E4-462C-9682-9845C112030A}" dt="2024-04-16T22:50:07.777" v="3255" actId="1076"/>
        <pc:sldMkLst>
          <pc:docMk/>
          <pc:sldMk cId="2343130640" sldId="263"/>
        </pc:sldMkLst>
        <pc:spChg chg="mod">
          <ac:chgData name="u1413064" userId="a8a3c6fe-7db9-4fd5-9328-ab5663e58aa3" providerId="ADAL" clId="{C00CD40F-E6E4-462C-9682-9845C112030A}" dt="2024-04-16T22:12:52.127" v="1998" actId="2085"/>
          <ac:spMkLst>
            <pc:docMk/>
            <pc:sldMk cId="2343130640" sldId="263"/>
            <ac:spMk id="4" creationId="{A4C48EDC-6498-4B64-C6CA-E0AD66C1F752}"/>
          </ac:spMkLst>
        </pc:spChg>
        <pc:spChg chg="del mod">
          <ac:chgData name="u1413064" userId="a8a3c6fe-7db9-4fd5-9328-ab5663e58aa3" providerId="ADAL" clId="{C00CD40F-E6E4-462C-9682-9845C112030A}" dt="2024-04-16T22:08:55.987" v="1758" actId="478"/>
          <ac:spMkLst>
            <pc:docMk/>
            <pc:sldMk cId="2343130640" sldId="263"/>
            <ac:spMk id="5" creationId="{560F654B-319D-0D05-9137-555BF242ED6E}"/>
          </ac:spMkLst>
        </pc:spChg>
        <pc:spChg chg="mod">
          <ac:chgData name="u1413064" userId="a8a3c6fe-7db9-4fd5-9328-ab5663e58aa3" providerId="ADAL" clId="{C00CD40F-E6E4-462C-9682-9845C112030A}" dt="2024-04-16T22:13:04.650" v="1999" actId="164"/>
          <ac:spMkLst>
            <pc:docMk/>
            <pc:sldMk cId="2343130640" sldId="263"/>
            <ac:spMk id="6" creationId="{325A0CB7-2489-DEF9-E3C1-757970D78CC1}"/>
          </ac:spMkLst>
        </pc:spChg>
        <pc:spChg chg="mod">
          <ac:chgData name="u1413064" userId="a8a3c6fe-7db9-4fd5-9328-ab5663e58aa3" providerId="ADAL" clId="{C00CD40F-E6E4-462C-9682-9845C112030A}" dt="2024-04-16T22:13:04.650" v="1999" actId="164"/>
          <ac:spMkLst>
            <pc:docMk/>
            <pc:sldMk cId="2343130640" sldId="263"/>
            <ac:spMk id="7" creationId="{B542D46F-31F1-9579-BF7A-B03E368ED639}"/>
          </ac:spMkLst>
        </pc:spChg>
        <pc:spChg chg="mod">
          <ac:chgData name="u1413064" userId="a8a3c6fe-7db9-4fd5-9328-ab5663e58aa3" providerId="ADAL" clId="{C00CD40F-E6E4-462C-9682-9845C112030A}" dt="2024-04-16T22:13:04.650" v="1999" actId="164"/>
          <ac:spMkLst>
            <pc:docMk/>
            <pc:sldMk cId="2343130640" sldId="263"/>
            <ac:spMk id="8" creationId="{8CD34482-B4BD-A19A-C006-137CB372F43F}"/>
          </ac:spMkLst>
        </pc:spChg>
        <pc:spChg chg="mod">
          <ac:chgData name="u1413064" userId="a8a3c6fe-7db9-4fd5-9328-ab5663e58aa3" providerId="ADAL" clId="{C00CD40F-E6E4-462C-9682-9845C112030A}" dt="2024-04-16T22:13:04.650" v="1999" actId="164"/>
          <ac:spMkLst>
            <pc:docMk/>
            <pc:sldMk cId="2343130640" sldId="263"/>
            <ac:spMk id="10" creationId="{A6C98CFE-9E62-1AB0-A032-6F5E7E3F0214}"/>
          </ac:spMkLst>
        </pc:spChg>
        <pc:spChg chg="mod">
          <ac:chgData name="u1413064" userId="a8a3c6fe-7db9-4fd5-9328-ab5663e58aa3" providerId="ADAL" clId="{C00CD40F-E6E4-462C-9682-9845C112030A}" dt="2024-04-16T22:13:04.650" v="1999" actId="164"/>
          <ac:spMkLst>
            <pc:docMk/>
            <pc:sldMk cId="2343130640" sldId="263"/>
            <ac:spMk id="11" creationId="{FC05AF44-9FB9-7BD6-AA08-5DF99DADA5D4}"/>
          </ac:spMkLst>
        </pc:spChg>
        <pc:spChg chg="mod">
          <ac:chgData name="u1413064" userId="a8a3c6fe-7db9-4fd5-9328-ab5663e58aa3" providerId="ADAL" clId="{C00CD40F-E6E4-462C-9682-9845C112030A}" dt="2024-04-16T22:13:04.650" v="1999" actId="164"/>
          <ac:spMkLst>
            <pc:docMk/>
            <pc:sldMk cId="2343130640" sldId="263"/>
            <ac:spMk id="12" creationId="{47660A6F-0349-898F-0A4D-170DDFF0B515}"/>
          </ac:spMkLst>
        </pc:spChg>
        <pc:spChg chg="del mod">
          <ac:chgData name="u1413064" userId="a8a3c6fe-7db9-4fd5-9328-ab5663e58aa3" providerId="ADAL" clId="{C00CD40F-E6E4-462C-9682-9845C112030A}" dt="2024-04-16T22:07:58.049" v="1730" actId="478"/>
          <ac:spMkLst>
            <pc:docMk/>
            <pc:sldMk cId="2343130640" sldId="263"/>
            <ac:spMk id="13" creationId="{59B6E61A-BB0F-D38D-CEA1-D2D601651897}"/>
          </ac:spMkLst>
        </pc:spChg>
        <pc:spChg chg="mod">
          <ac:chgData name="u1413064" userId="a8a3c6fe-7db9-4fd5-9328-ab5663e58aa3" providerId="ADAL" clId="{C00CD40F-E6E4-462C-9682-9845C112030A}" dt="2024-04-16T22:13:04.650" v="1999" actId="164"/>
          <ac:spMkLst>
            <pc:docMk/>
            <pc:sldMk cId="2343130640" sldId="263"/>
            <ac:spMk id="14" creationId="{8BAAF349-7AE1-A815-A04D-B819FD8053ED}"/>
          </ac:spMkLst>
        </pc:spChg>
        <pc:spChg chg="del mod">
          <ac:chgData name="u1413064" userId="a8a3c6fe-7db9-4fd5-9328-ab5663e58aa3" providerId="ADAL" clId="{C00CD40F-E6E4-462C-9682-9845C112030A}" dt="2024-04-16T22:08:27.928" v="1742" actId="478"/>
          <ac:spMkLst>
            <pc:docMk/>
            <pc:sldMk cId="2343130640" sldId="263"/>
            <ac:spMk id="15" creationId="{879C2686-5848-E786-9D36-41CA37449B2D}"/>
          </ac:spMkLst>
        </pc:spChg>
        <pc:spChg chg="mod">
          <ac:chgData name="u1413064" userId="a8a3c6fe-7db9-4fd5-9328-ab5663e58aa3" providerId="ADAL" clId="{C00CD40F-E6E4-462C-9682-9845C112030A}" dt="2024-04-16T22:13:04.650" v="1999" actId="164"/>
          <ac:spMkLst>
            <pc:docMk/>
            <pc:sldMk cId="2343130640" sldId="263"/>
            <ac:spMk id="16" creationId="{E0B2EC0E-CF80-C66B-BAA5-37B5D54AD5DD}"/>
          </ac:spMkLst>
        </pc:spChg>
        <pc:spChg chg="mod">
          <ac:chgData name="u1413064" userId="a8a3c6fe-7db9-4fd5-9328-ab5663e58aa3" providerId="ADAL" clId="{C00CD40F-E6E4-462C-9682-9845C112030A}" dt="2024-04-16T22:13:04.650" v="1999" actId="164"/>
          <ac:spMkLst>
            <pc:docMk/>
            <pc:sldMk cId="2343130640" sldId="263"/>
            <ac:spMk id="17" creationId="{7572D206-7308-BB59-1734-5B12B2209DAE}"/>
          </ac:spMkLst>
        </pc:spChg>
        <pc:spChg chg="del mod">
          <ac:chgData name="u1413064" userId="a8a3c6fe-7db9-4fd5-9328-ab5663e58aa3" providerId="ADAL" clId="{C00CD40F-E6E4-462C-9682-9845C112030A}" dt="2024-04-16T22:02:57.628" v="1649" actId="478"/>
          <ac:spMkLst>
            <pc:docMk/>
            <pc:sldMk cId="2343130640" sldId="263"/>
            <ac:spMk id="19" creationId="{FDBB8FB0-5CDC-9B3B-795A-D8FF9EE95555}"/>
          </ac:spMkLst>
        </pc:spChg>
        <pc:spChg chg="mod">
          <ac:chgData name="u1413064" userId="a8a3c6fe-7db9-4fd5-9328-ab5663e58aa3" providerId="ADAL" clId="{C00CD40F-E6E4-462C-9682-9845C112030A}" dt="2024-04-16T22:13:04.650" v="1999" actId="164"/>
          <ac:spMkLst>
            <pc:docMk/>
            <pc:sldMk cId="2343130640" sldId="263"/>
            <ac:spMk id="21" creationId="{D0479651-C617-5C2F-FD18-DA682DE15B86}"/>
          </ac:spMkLst>
        </pc:spChg>
        <pc:spChg chg="mod">
          <ac:chgData name="u1413064" userId="a8a3c6fe-7db9-4fd5-9328-ab5663e58aa3" providerId="ADAL" clId="{C00CD40F-E6E4-462C-9682-9845C112030A}" dt="2024-04-16T22:13:04.650" v="1999" actId="164"/>
          <ac:spMkLst>
            <pc:docMk/>
            <pc:sldMk cId="2343130640" sldId="263"/>
            <ac:spMk id="23" creationId="{DD6E3D93-6E0F-BA0A-4D86-3C9E41B2FE90}"/>
          </ac:spMkLst>
        </pc:spChg>
        <pc:spChg chg="add del mod">
          <ac:chgData name="u1413064" userId="a8a3c6fe-7db9-4fd5-9328-ab5663e58aa3" providerId="ADAL" clId="{C00CD40F-E6E4-462C-9682-9845C112030A}" dt="2024-04-16T22:13:04.650" v="1999" actId="164"/>
          <ac:spMkLst>
            <pc:docMk/>
            <pc:sldMk cId="2343130640" sldId="263"/>
            <ac:spMk id="24" creationId="{68E3C682-82CA-3A1C-F537-2516CA973165}"/>
          </ac:spMkLst>
        </pc:spChg>
        <pc:spChg chg="mod">
          <ac:chgData name="u1413064" userId="a8a3c6fe-7db9-4fd5-9328-ab5663e58aa3" providerId="ADAL" clId="{C00CD40F-E6E4-462C-9682-9845C112030A}" dt="2024-04-16T22:13:04.650" v="1999" actId="164"/>
          <ac:spMkLst>
            <pc:docMk/>
            <pc:sldMk cId="2343130640" sldId="263"/>
            <ac:spMk id="26" creationId="{C4468DF2-E58C-996B-AC00-7B4E767A1A2E}"/>
          </ac:spMkLst>
        </pc:spChg>
        <pc:spChg chg="mod">
          <ac:chgData name="u1413064" userId="a8a3c6fe-7db9-4fd5-9328-ab5663e58aa3" providerId="ADAL" clId="{C00CD40F-E6E4-462C-9682-9845C112030A}" dt="2024-04-16T22:13:04.650" v="1999" actId="164"/>
          <ac:spMkLst>
            <pc:docMk/>
            <pc:sldMk cId="2343130640" sldId="263"/>
            <ac:spMk id="28" creationId="{3251B4E2-55A2-FF14-CF60-BED30345A183}"/>
          </ac:spMkLst>
        </pc:spChg>
        <pc:spChg chg="mod">
          <ac:chgData name="u1413064" userId="a8a3c6fe-7db9-4fd5-9328-ab5663e58aa3" providerId="ADAL" clId="{C00CD40F-E6E4-462C-9682-9845C112030A}" dt="2024-04-16T22:12:45.659" v="1997" actId="2085"/>
          <ac:spMkLst>
            <pc:docMk/>
            <pc:sldMk cId="2343130640" sldId="263"/>
            <ac:spMk id="31" creationId="{1C23E4F3-58D8-CA65-CA91-C9F7BD730DF7}"/>
          </ac:spMkLst>
        </pc:spChg>
        <pc:spChg chg="mod">
          <ac:chgData name="u1413064" userId="a8a3c6fe-7db9-4fd5-9328-ab5663e58aa3" providerId="ADAL" clId="{C00CD40F-E6E4-462C-9682-9845C112030A}" dt="2024-04-16T22:13:04.650" v="1999" actId="164"/>
          <ac:spMkLst>
            <pc:docMk/>
            <pc:sldMk cId="2343130640" sldId="263"/>
            <ac:spMk id="44" creationId="{40B59124-2C87-473B-9399-E0CE39B28E31}"/>
          </ac:spMkLst>
        </pc:spChg>
        <pc:spChg chg="mod">
          <ac:chgData name="u1413064" userId="a8a3c6fe-7db9-4fd5-9328-ab5663e58aa3" providerId="ADAL" clId="{C00CD40F-E6E4-462C-9682-9845C112030A}" dt="2024-04-16T22:13:04.650" v="1999" actId="164"/>
          <ac:spMkLst>
            <pc:docMk/>
            <pc:sldMk cId="2343130640" sldId="263"/>
            <ac:spMk id="45" creationId="{5EF99CEF-455D-4AD2-849E-AB88402B6EBA}"/>
          </ac:spMkLst>
        </pc:spChg>
        <pc:spChg chg="mod">
          <ac:chgData name="u1413064" userId="a8a3c6fe-7db9-4fd5-9328-ab5663e58aa3" providerId="ADAL" clId="{C00CD40F-E6E4-462C-9682-9845C112030A}" dt="2024-04-16T22:13:04.650" v="1999" actId="164"/>
          <ac:spMkLst>
            <pc:docMk/>
            <pc:sldMk cId="2343130640" sldId="263"/>
            <ac:spMk id="53" creationId="{C65F8389-7D77-4B68-AD2C-D6F091FD03B1}"/>
          </ac:spMkLst>
        </pc:spChg>
        <pc:spChg chg="mod">
          <ac:chgData name="u1413064" userId="a8a3c6fe-7db9-4fd5-9328-ab5663e58aa3" providerId="ADAL" clId="{C00CD40F-E6E4-462C-9682-9845C112030A}" dt="2024-04-16T22:13:04.650" v="1999" actId="164"/>
          <ac:spMkLst>
            <pc:docMk/>
            <pc:sldMk cId="2343130640" sldId="263"/>
            <ac:spMk id="54" creationId="{E9675B51-5ABA-417C-B97E-E41EE82F1873}"/>
          </ac:spMkLst>
        </pc:spChg>
        <pc:spChg chg="mod">
          <ac:chgData name="u1413064" userId="a8a3c6fe-7db9-4fd5-9328-ab5663e58aa3" providerId="ADAL" clId="{C00CD40F-E6E4-462C-9682-9845C112030A}" dt="2024-04-16T22:13:04.650" v="1999" actId="164"/>
          <ac:spMkLst>
            <pc:docMk/>
            <pc:sldMk cId="2343130640" sldId="263"/>
            <ac:spMk id="58" creationId="{739CDB42-C305-4780-A050-35D467DE7C0D}"/>
          </ac:spMkLst>
        </pc:spChg>
        <pc:spChg chg="mod">
          <ac:chgData name="u1413064" userId="a8a3c6fe-7db9-4fd5-9328-ab5663e58aa3" providerId="ADAL" clId="{C00CD40F-E6E4-462C-9682-9845C112030A}" dt="2024-04-16T22:13:04.650" v="1999" actId="164"/>
          <ac:spMkLst>
            <pc:docMk/>
            <pc:sldMk cId="2343130640" sldId="263"/>
            <ac:spMk id="60" creationId="{F1101B0B-A51B-4666-9826-8F5EF810E995}"/>
          </ac:spMkLst>
        </pc:spChg>
        <pc:spChg chg="mod">
          <ac:chgData name="u1413064" userId="a8a3c6fe-7db9-4fd5-9328-ab5663e58aa3" providerId="ADAL" clId="{C00CD40F-E6E4-462C-9682-9845C112030A}" dt="2024-04-16T22:01:08.025" v="1572" actId="14100"/>
          <ac:spMkLst>
            <pc:docMk/>
            <pc:sldMk cId="2343130640" sldId="263"/>
            <ac:spMk id="63" creationId="{FD89040B-9FE7-43F8-9839-199E4E0053A4}"/>
          </ac:spMkLst>
        </pc:spChg>
        <pc:spChg chg="mod">
          <ac:chgData name="u1413064" userId="a8a3c6fe-7db9-4fd5-9328-ab5663e58aa3" providerId="ADAL" clId="{C00CD40F-E6E4-462C-9682-9845C112030A}" dt="2024-04-16T22:01:04.222" v="1571" actId="208"/>
          <ac:spMkLst>
            <pc:docMk/>
            <pc:sldMk cId="2343130640" sldId="263"/>
            <ac:spMk id="65" creationId="{01469015-7750-4F7C-A68A-6F064E5A254F}"/>
          </ac:spMkLst>
        </pc:spChg>
        <pc:spChg chg="mod">
          <ac:chgData name="u1413064" userId="a8a3c6fe-7db9-4fd5-9328-ab5663e58aa3" providerId="ADAL" clId="{C00CD40F-E6E4-462C-9682-9845C112030A}" dt="2024-04-16T22:01:09.946" v="1573" actId="208"/>
          <ac:spMkLst>
            <pc:docMk/>
            <pc:sldMk cId="2343130640" sldId="263"/>
            <ac:spMk id="66" creationId="{95163EA9-EE23-4445-AAED-1677B3BEC0FD}"/>
          </ac:spMkLst>
        </pc:spChg>
        <pc:spChg chg="mod">
          <ac:chgData name="u1413064" userId="a8a3c6fe-7db9-4fd5-9328-ab5663e58aa3" providerId="ADAL" clId="{C00CD40F-E6E4-462C-9682-9845C112030A}" dt="2024-04-16T22:13:04.650" v="1999" actId="164"/>
          <ac:spMkLst>
            <pc:docMk/>
            <pc:sldMk cId="2343130640" sldId="263"/>
            <ac:spMk id="68" creationId="{CD4976B6-5C83-0897-62A9-346E949835E2}"/>
          </ac:spMkLst>
        </pc:spChg>
        <pc:spChg chg="mod">
          <ac:chgData name="u1413064" userId="a8a3c6fe-7db9-4fd5-9328-ab5663e58aa3" providerId="ADAL" clId="{C00CD40F-E6E4-462C-9682-9845C112030A}" dt="2024-04-16T22:13:04.650" v="1999" actId="164"/>
          <ac:spMkLst>
            <pc:docMk/>
            <pc:sldMk cId="2343130640" sldId="263"/>
            <ac:spMk id="73" creationId="{3464A432-A84D-49AC-A372-B65B5FF2DFBD}"/>
          </ac:spMkLst>
        </pc:spChg>
        <pc:spChg chg="mod">
          <ac:chgData name="u1413064" userId="a8a3c6fe-7db9-4fd5-9328-ab5663e58aa3" providerId="ADAL" clId="{C00CD40F-E6E4-462C-9682-9845C112030A}" dt="2024-04-16T22:13:04.650" v="1999" actId="164"/>
          <ac:spMkLst>
            <pc:docMk/>
            <pc:sldMk cId="2343130640" sldId="263"/>
            <ac:spMk id="75" creationId="{CD50D859-1991-4C93-B710-44C11E0CF55B}"/>
          </ac:spMkLst>
        </pc:spChg>
        <pc:spChg chg="mod">
          <ac:chgData name="u1413064" userId="a8a3c6fe-7db9-4fd5-9328-ab5663e58aa3" providerId="ADAL" clId="{C00CD40F-E6E4-462C-9682-9845C112030A}" dt="2024-04-16T22:13:04.650" v="1999" actId="164"/>
          <ac:spMkLst>
            <pc:docMk/>
            <pc:sldMk cId="2343130640" sldId="263"/>
            <ac:spMk id="78" creationId="{AE88F35A-40B7-4016-B641-FFE1DC96DDEC}"/>
          </ac:spMkLst>
        </pc:spChg>
        <pc:spChg chg="mod">
          <ac:chgData name="u1413064" userId="a8a3c6fe-7db9-4fd5-9328-ab5663e58aa3" providerId="ADAL" clId="{C00CD40F-E6E4-462C-9682-9845C112030A}" dt="2024-04-16T22:13:04.650" v="1999" actId="164"/>
          <ac:spMkLst>
            <pc:docMk/>
            <pc:sldMk cId="2343130640" sldId="263"/>
            <ac:spMk id="79" creationId="{DDCB2214-E11F-42A3-BD2B-8A28CF5E6698}"/>
          </ac:spMkLst>
        </pc:spChg>
        <pc:spChg chg="mod">
          <ac:chgData name="u1413064" userId="a8a3c6fe-7db9-4fd5-9328-ab5663e58aa3" providerId="ADAL" clId="{C00CD40F-E6E4-462C-9682-9845C112030A}" dt="2024-04-16T22:13:04.650" v="1999" actId="164"/>
          <ac:spMkLst>
            <pc:docMk/>
            <pc:sldMk cId="2343130640" sldId="263"/>
            <ac:spMk id="82" creationId="{66851E43-B9F7-4A9E-B4EB-70B545D31FD8}"/>
          </ac:spMkLst>
        </pc:spChg>
        <pc:spChg chg="mod">
          <ac:chgData name="u1413064" userId="a8a3c6fe-7db9-4fd5-9328-ab5663e58aa3" providerId="ADAL" clId="{C00CD40F-E6E4-462C-9682-9845C112030A}" dt="2024-04-16T22:13:04.650" v="1999" actId="164"/>
          <ac:spMkLst>
            <pc:docMk/>
            <pc:sldMk cId="2343130640" sldId="263"/>
            <ac:spMk id="84" creationId="{DD83955E-3F83-4D6D-B1E6-6BC4D3BDF46A}"/>
          </ac:spMkLst>
        </pc:spChg>
        <pc:grpChg chg="mod">
          <ac:chgData name="u1413064" userId="a8a3c6fe-7db9-4fd5-9328-ab5663e58aa3" providerId="ADAL" clId="{C00CD40F-E6E4-462C-9682-9845C112030A}" dt="2024-04-16T22:13:04.650" v="1999" actId="164"/>
          <ac:grpSpMkLst>
            <pc:docMk/>
            <pc:sldMk cId="2343130640" sldId="263"/>
            <ac:grpSpMk id="2" creationId="{C7272060-2C91-7D3B-75D1-9147D6FDF9F2}"/>
          </ac:grpSpMkLst>
        </pc:grpChg>
        <pc:grpChg chg="mod">
          <ac:chgData name="u1413064" userId="a8a3c6fe-7db9-4fd5-9328-ab5663e58aa3" providerId="ADAL" clId="{C00CD40F-E6E4-462C-9682-9845C112030A}" dt="2024-04-16T22:13:04.650" v="1999" actId="164"/>
          <ac:grpSpMkLst>
            <pc:docMk/>
            <pc:sldMk cId="2343130640" sldId="263"/>
            <ac:grpSpMk id="29" creationId="{5A10D373-A19C-A091-EB04-62C8E1A25F0D}"/>
          </ac:grpSpMkLst>
        </pc:grpChg>
        <pc:grpChg chg="add mod">
          <ac:chgData name="u1413064" userId="a8a3c6fe-7db9-4fd5-9328-ab5663e58aa3" providerId="ADAL" clId="{C00CD40F-E6E4-462C-9682-9845C112030A}" dt="2024-04-16T22:13:14.866" v="2003" actId="14100"/>
          <ac:grpSpMkLst>
            <pc:docMk/>
            <pc:sldMk cId="2343130640" sldId="263"/>
            <ac:grpSpMk id="32" creationId="{77D17D84-1790-FF89-A7B1-0D9E770003DD}"/>
          </ac:grpSpMkLst>
        </pc:grpChg>
        <pc:grpChg chg="mod">
          <ac:chgData name="u1413064" userId="a8a3c6fe-7db9-4fd5-9328-ab5663e58aa3" providerId="ADAL" clId="{C00CD40F-E6E4-462C-9682-9845C112030A}" dt="2024-04-16T22:13:04.650" v="1999" actId="164"/>
          <ac:grpSpMkLst>
            <pc:docMk/>
            <pc:sldMk cId="2343130640" sldId="263"/>
            <ac:grpSpMk id="61" creationId="{E226F52E-3180-46A8-BE25-CADDC39BB114}"/>
          </ac:grpSpMkLst>
        </pc:grpChg>
        <pc:grpChg chg="mod">
          <ac:chgData name="u1413064" userId="a8a3c6fe-7db9-4fd5-9328-ab5663e58aa3" providerId="ADAL" clId="{C00CD40F-E6E4-462C-9682-9845C112030A}" dt="2024-04-16T21:59:42.595" v="1565" actId="207"/>
          <ac:grpSpMkLst>
            <pc:docMk/>
            <pc:sldMk cId="2343130640" sldId="263"/>
            <ac:grpSpMk id="62" creationId="{BE4B2B09-ECAA-45E0-BB7A-594C9B72DCED}"/>
          </ac:grpSpMkLst>
        </pc:grpChg>
        <pc:picChg chg="mod">
          <ac:chgData name="u1413064" userId="a8a3c6fe-7db9-4fd5-9328-ab5663e58aa3" providerId="ADAL" clId="{C00CD40F-E6E4-462C-9682-9845C112030A}" dt="2024-04-16T22:12:25.389" v="1973" actId="208"/>
          <ac:picMkLst>
            <pc:docMk/>
            <pc:sldMk cId="2343130640" sldId="263"/>
            <ac:picMk id="3" creationId="{54971823-8FAB-7301-4635-01FC0CA537BE}"/>
          </ac:picMkLst>
        </pc:picChg>
        <pc:picChg chg="mod">
          <ac:chgData name="u1413064" userId="a8a3c6fe-7db9-4fd5-9328-ab5663e58aa3" providerId="ADAL" clId="{C00CD40F-E6E4-462C-9682-9845C112030A}" dt="2024-04-16T22:13:04.650" v="1999" actId="164"/>
          <ac:picMkLst>
            <pc:docMk/>
            <pc:sldMk cId="2343130640" sldId="263"/>
            <ac:picMk id="18" creationId="{7058B662-EE5F-F68E-A34A-7B872D20C205}"/>
          </ac:picMkLst>
        </pc:picChg>
        <pc:picChg chg="mod">
          <ac:chgData name="u1413064" userId="a8a3c6fe-7db9-4fd5-9328-ab5663e58aa3" providerId="ADAL" clId="{C00CD40F-E6E4-462C-9682-9845C112030A}" dt="2024-04-16T22:13:04.650" v="1999" actId="164"/>
          <ac:picMkLst>
            <pc:docMk/>
            <pc:sldMk cId="2343130640" sldId="263"/>
            <ac:picMk id="22" creationId="{31DF749C-C439-0758-6400-AC5B4D1C8C42}"/>
          </ac:picMkLst>
        </pc:picChg>
        <pc:picChg chg="mod">
          <ac:chgData name="u1413064" userId="a8a3c6fe-7db9-4fd5-9328-ab5663e58aa3" providerId="ADAL" clId="{C00CD40F-E6E4-462C-9682-9845C112030A}" dt="2024-04-16T22:13:04.650" v="1999" actId="164"/>
          <ac:picMkLst>
            <pc:docMk/>
            <pc:sldMk cId="2343130640" sldId="263"/>
            <ac:picMk id="27" creationId="{819F3B72-09E0-8746-6742-0C4C7835B498}"/>
          </ac:picMkLst>
        </pc:picChg>
        <pc:picChg chg="mod">
          <ac:chgData name="u1413064" userId="a8a3c6fe-7db9-4fd5-9328-ab5663e58aa3" providerId="ADAL" clId="{C00CD40F-E6E4-462C-9682-9845C112030A}" dt="2024-04-16T22:12:22.770" v="1972" actId="208"/>
          <ac:picMkLst>
            <pc:docMk/>
            <pc:sldMk cId="2343130640" sldId="263"/>
            <ac:picMk id="30" creationId="{087D7E0B-775D-3304-1244-DF198DCF2A57}"/>
          </ac:picMkLst>
        </pc:picChg>
        <pc:picChg chg="add mod">
          <ac:chgData name="u1413064" userId="a8a3c6fe-7db9-4fd5-9328-ab5663e58aa3" providerId="ADAL" clId="{C00CD40F-E6E4-462C-9682-9845C112030A}" dt="2024-04-16T22:50:01.962" v="3253" actId="1076"/>
          <ac:picMkLst>
            <pc:docMk/>
            <pc:sldMk cId="2343130640" sldId="263"/>
            <ac:picMk id="33" creationId="{DEC0DA29-6BC9-26BD-CE40-67B58A67EF3C}"/>
          </ac:picMkLst>
        </pc:picChg>
        <pc:picChg chg="add mod">
          <ac:chgData name="u1413064" userId="a8a3c6fe-7db9-4fd5-9328-ab5663e58aa3" providerId="ADAL" clId="{C00CD40F-E6E4-462C-9682-9845C112030A}" dt="2024-04-16T22:50:07.777" v="3255" actId="1076"/>
          <ac:picMkLst>
            <pc:docMk/>
            <pc:sldMk cId="2343130640" sldId="263"/>
            <ac:picMk id="34" creationId="{CC2750BD-90FE-7C70-72D1-726A4ED8DB9E}"/>
          </ac:picMkLst>
        </pc:picChg>
        <pc:picChg chg="mod">
          <ac:chgData name="u1413064" userId="a8a3c6fe-7db9-4fd5-9328-ab5663e58aa3" providerId="ADAL" clId="{C00CD40F-E6E4-462C-9682-9845C112030A}" dt="2024-04-16T22:13:04.650" v="1999" actId="164"/>
          <ac:picMkLst>
            <pc:docMk/>
            <pc:sldMk cId="2343130640" sldId="263"/>
            <ac:picMk id="46" creationId="{46E5D402-5C27-4505-9ACC-12A16AA639D7}"/>
          </ac:picMkLst>
        </pc:picChg>
        <pc:picChg chg="mod">
          <ac:chgData name="u1413064" userId="a8a3c6fe-7db9-4fd5-9328-ab5663e58aa3" providerId="ADAL" clId="{C00CD40F-E6E4-462C-9682-9845C112030A}" dt="2024-04-16T22:13:04.650" v="1999" actId="164"/>
          <ac:picMkLst>
            <pc:docMk/>
            <pc:sldMk cId="2343130640" sldId="263"/>
            <ac:picMk id="55" creationId="{92EC175E-DE34-474D-8DDD-6F64FE4C183E}"/>
          </ac:picMkLst>
        </pc:picChg>
        <pc:picChg chg="mod">
          <ac:chgData name="u1413064" userId="a8a3c6fe-7db9-4fd5-9328-ab5663e58aa3" providerId="ADAL" clId="{C00CD40F-E6E4-462C-9682-9845C112030A}" dt="2024-04-16T22:01:00.528" v="1570" actId="208"/>
          <ac:picMkLst>
            <pc:docMk/>
            <pc:sldMk cId="2343130640" sldId="263"/>
            <ac:picMk id="67" creationId="{55C7FD04-D8FE-4B21-8D45-8425239C4BC7}"/>
          </ac:picMkLst>
        </pc:picChg>
        <pc:picChg chg="mod">
          <ac:chgData name="u1413064" userId="a8a3c6fe-7db9-4fd5-9328-ab5663e58aa3" providerId="ADAL" clId="{C00CD40F-E6E4-462C-9682-9845C112030A}" dt="2024-04-16T22:13:04.650" v="1999" actId="164"/>
          <ac:picMkLst>
            <pc:docMk/>
            <pc:sldMk cId="2343130640" sldId="263"/>
            <ac:picMk id="76" creationId="{F4C9C2C3-749A-4116-8147-A1FF19CEAA26}"/>
          </ac:picMkLst>
        </pc:picChg>
        <pc:picChg chg="mod">
          <ac:chgData name="u1413064" userId="a8a3c6fe-7db9-4fd5-9328-ab5663e58aa3" providerId="ADAL" clId="{C00CD40F-E6E4-462C-9682-9845C112030A}" dt="2024-04-16T22:13:04.650" v="1999" actId="164"/>
          <ac:picMkLst>
            <pc:docMk/>
            <pc:sldMk cId="2343130640" sldId="263"/>
            <ac:picMk id="80" creationId="{323122F8-B626-4066-8528-21D35078A601}"/>
          </ac:picMkLst>
        </pc:picChg>
        <pc:picChg chg="mod">
          <ac:chgData name="u1413064" userId="a8a3c6fe-7db9-4fd5-9328-ab5663e58aa3" providerId="ADAL" clId="{C00CD40F-E6E4-462C-9682-9845C112030A}" dt="2024-04-16T22:13:04.650" v="1999" actId="164"/>
          <ac:picMkLst>
            <pc:docMk/>
            <pc:sldMk cId="2343130640" sldId="263"/>
            <ac:picMk id="83" creationId="{6CDCB5D6-12F0-4284-BA76-FFC9C1E960B4}"/>
          </ac:picMkLst>
        </pc:picChg>
        <pc:cxnChg chg="mod">
          <ac:chgData name="u1413064" userId="a8a3c6fe-7db9-4fd5-9328-ab5663e58aa3" providerId="ADAL" clId="{C00CD40F-E6E4-462C-9682-9845C112030A}" dt="2024-04-16T22:13:04.650" v="1999" actId="164"/>
          <ac:cxnSpMkLst>
            <pc:docMk/>
            <pc:sldMk cId="2343130640" sldId="263"/>
            <ac:cxnSpMk id="9" creationId="{2BA4ED20-6D76-8B4C-DC6D-FC7C54081902}"/>
          </ac:cxnSpMkLst>
        </pc:cxnChg>
        <pc:cxnChg chg="mod">
          <ac:chgData name="u1413064" userId="a8a3c6fe-7db9-4fd5-9328-ab5663e58aa3" providerId="ADAL" clId="{C00CD40F-E6E4-462C-9682-9845C112030A}" dt="2024-04-16T22:13:04.650" v="1999" actId="164"/>
          <ac:cxnSpMkLst>
            <pc:docMk/>
            <pc:sldMk cId="2343130640" sldId="263"/>
            <ac:cxnSpMk id="20" creationId="{37B5C3C8-834D-DC68-FCA5-2FDF293DAA41}"/>
          </ac:cxnSpMkLst>
        </pc:cxnChg>
        <pc:cxnChg chg="mod">
          <ac:chgData name="u1413064" userId="a8a3c6fe-7db9-4fd5-9328-ab5663e58aa3" providerId="ADAL" clId="{C00CD40F-E6E4-462C-9682-9845C112030A}" dt="2024-04-16T22:13:04.650" v="1999" actId="164"/>
          <ac:cxnSpMkLst>
            <pc:docMk/>
            <pc:sldMk cId="2343130640" sldId="263"/>
            <ac:cxnSpMk id="25" creationId="{0F996EC6-7A4C-E24F-472F-DFAC2FDE0C0D}"/>
          </ac:cxnSpMkLst>
        </pc:cxnChg>
        <pc:cxnChg chg="mod">
          <ac:chgData name="u1413064" userId="a8a3c6fe-7db9-4fd5-9328-ab5663e58aa3" providerId="ADAL" clId="{C00CD40F-E6E4-462C-9682-9845C112030A}" dt="2024-04-16T22:13:04.650" v="1999" actId="164"/>
          <ac:cxnSpMkLst>
            <pc:docMk/>
            <pc:sldMk cId="2343130640" sldId="263"/>
            <ac:cxnSpMk id="52" creationId="{E7D9F9AE-B361-4C02-8AB5-687012D33FC0}"/>
          </ac:cxnSpMkLst>
        </pc:cxnChg>
        <pc:cxnChg chg="mod">
          <ac:chgData name="u1413064" userId="a8a3c6fe-7db9-4fd5-9328-ab5663e58aa3" providerId="ADAL" clId="{C00CD40F-E6E4-462C-9682-9845C112030A}" dt="2024-04-16T22:13:04.650" v="1999" actId="164"/>
          <ac:cxnSpMkLst>
            <pc:docMk/>
            <pc:sldMk cId="2343130640" sldId="263"/>
            <ac:cxnSpMk id="57" creationId="{6B13DF51-074E-45BB-AC08-3CD8B31252AA}"/>
          </ac:cxnSpMkLst>
        </pc:cxnChg>
        <pc:cxnChg chg="mod">
          <ac:chgData name="u1413064" userId="a8a3c6fe-7db9-4fd5-9328-ab5663e58aa3" providerId="ADAL" clId="{C00CD40F-E6E4-462C-9682-9845C112030A}" dt="2024-04-16T22:13:04.650" v="1999" actId="164"/>
          <ac:cxnSpMkLst>
            <pc:docMk/>
            <pc:sldMk cId="2343130640" sldId="263"/>
            <ac:cxnSpMk id="59" creationId="{37D48BD9-FA6D-44F5-B8CE-2CB580302CE9}"/>
          </ac:cxnSpMkLst>
        </pc:cxnChg>
        <pc:cxnChg chg="mod">
          <ac:chgData name="u1413064" userId="a8a3c6fe-7db9-4fd5-9328-ab5663e58aa3" providerId="ADAL" clId="{C00CD40F-E6E4-462C-9682-9845C112030A}" dt="2024-04-16T22:13:04.650" v="1999" actId="164"/>
          <ac:cxnSpMkLst>
            <pc:docMk/>
            <pc:sldMk cId="2343130640" sldId="263"/>
            <ac:cxnSpMk id="74" creationId="{C763BF79-2E61-4E26-A431-164D42285D60}"/>
          </ac:cxnSpMkLst>
        </pc:cxnChg>
        <pc:cxnChg chg="mod">
          <ac:chgData name="u1413064" userId="a8a3c6fe-7db9-4fd5-9328-ab5663e58aa3" providerId="ADAL" clId="{C00CD40F-E6E4-462C-9682-9845C112030A}" dt="2024-04-16T22:13:04.650" v="1999" actId="164"/>
          <ac:cxnSpMkLst>
            <pc:docMk/>
            <pc:sldMk cId="2343130640" sldId="263"/>
            <ac:cxnSpMk id="77" creationId="{E52B9352-EEB9-4F8F-9149-9F3CF2729372}"/>
          </ac:cxnSpMkLst>
        </pc:cxnChg>
        <pc:cxnChg chg="mod">
          <ac:chgData name="u1413064" userId="a8a3c6fe-7db9-4fd5-9328-ab5663e58aa3" providerId="ADAL" clId="{C00CD40F-E6E4-462C-9682-9845C112030A}" dt="2024-04-16T22:13:04.650" v="1999" actId="164"/>
          <ac:cxnSpMkLst>
            <pc:docMk/>
            <pc:sldMk cId="2343130640" sldId="263"/>
            <ac:cxnSpMk id="81" creationId="{D448C541-9798-4A6E-828F-07C24A2351DF}"/>
          </ac:cxnSpMkLst>
        </pc:cxnChg>
      </pc:sldChg>
      <pc:sldChg chg="modSp mod setBg">
        <pc:chgData name="u1413064" userId="a8a3c6fe-7db9-4fd5-9328-ab5663e58aa3" providerId="ADAL" clId="{C00CD40F-E6E4-462C-9682-9845C112030A}" dt="2024-04-16T22:56:29.999" v="3458" actId="20577"/>
        <pc:sldMkLst>
          <pc:docMk/>
          <pc:sldMk cId="486442786" sldId="267"/>
        </pc:sldMkLst>
        <pc:spChg chg="mod">
          <ac:chgData name="u1413064" userId="a8a3c6fe-7db9-4fd5-9328-ab5663e58aa3" providerId="ADAL" clId="{C00CD40F-E6E4-462C-9682-9845C112030A}" dt="2024-04-16T21:44:15.293" v="1207" actId="207"/>
          <ac:spMkLst>
            <pc:docMk/>
            <pc:sldMk cId="486442786" sldId="267"/>
            <ac:spMk id="11" creationId="{54A117FB-680A-862A-00C6-081C8B40AF49}"/>
          </ac:spMkLst>
        </pc:spChg>
        <pc:spChg chg="mod">
          <ac:chgData name="u1413064" userId="a8a3c6fe-7db9-4fd5-9328-ab5663e58aa3" providerId="ADAL" clId="{C00CD40F-E6E4-462C-9682-9845C112030A}" dt="2024-04-16T22:56:29.999" v="3458" actId="20577"/>
          <ac:spMkLst>
            <pc:docMk/>
            <pc:sldMk cId="486442786" sldId="267"/>
            <ac:spMk id="12" creationId="{BAB00FEB-4107-5492-3A89-6A00700AF529}"/>
          </ac:spMkLst>
        </pc:spChg>
        <pc:spChg chg="mod">
          <ac:chgData name="u1413064" userId="a8a3c6fe-7db9-4fd5-9328-ab5663e58aa3" providerId="ADAL" clId="{C00CD40F-E6E4-462C-9682-9845C112030A}" dt="2024-04-16T21:44:15.293" v="1207" actId="207"/>
          <ac:spMkLst>
            <pc:docMk/>
            <pc:sldMk cId="486442786" sldId="267"/>
            <ac:spMk id="16" creationId="{A7038CD5-C38A-EB98-9354-AF8822C9CF9A}"/>
          </ac:spMkLst>
        </pc:spChg>
        <pc:spChg chg="mod">
          <ac:chgData name="u1413064" userId="a8a3c6fe-7db9-4fd5-9328-ab5663e58aa3" providerId="ADAL" clId="{C00CD40F-E6E4-462C-9682-9845C112030A}" dt="2024-04-16T21:44:15.293" v="1207" actId="207"/>
          <ac:spMkLst>
            <pc:docMk/>
            <pc:sldMk cId="486442786" sldId="267"/>
            <ac:spMk id="17" creationId="{5F959C79-9697-AEED-1DAF-2A09D49CB0E8}"/>
          </ac:spMkLst>
        </pc:spChg>
      </pc:sldChg>
      <pc:sldChg chg="addSp delSp modSp mod">
        <pc:chgData name="u1413064" userId="a8a3c6fe-7db9-4fd5-9328-ab5663e58aa3" providerId="ADAL" clId="{C00CD40F-E6E4-462C-9682-9845C112030A}" dt="2024-04-16T22:22:26.282" v="2312" actId="14100"/>
        <pc:sldMkLst>
          <pc:docMk/>
          <pc:sldMk cId="1818260607" sldId="268"/>
        </pc:sldMkLst>
        <pc:spChg chg="del mod">
          <ac:chgData name="u1413064" userId="a8a3c6fe-7db9-4fd5-9328-ab5663e58aa3" providerId="ADAL" clId="{C00CD40F-E6E4-462C-9682-9845C112030A}" dt="2024-04-16T22:19:34.375" v="2100" actId="478"/>
          <ac:spMkLst>
            <pc:docMk/>
            <pc:sldMk cId="1818260607" sldId="268"/>
            <ac:spMk id="4" creationId="{E464E048-2D99-BBD2-68DB-AB7F5AE1FB83}"/>
          </ac:spMkLst>
        </pc:spChg>
        <pc:spChg chg="mod">
          <ac:chgData name="u1413064" userId="a8a3c6fe-7db9-4fd5-9328-ab5663e58aa3" providerId="ADAL" clId="{C00CD40F-E6E4-462C-9682-9845C112030A}" dt="2024-04-16T22:16:54.783" v="2014" actId="2085"/>
          <ac:spMkLst>
            <pc:docMk/>
            <pc:sldMk cId="1818260607" sldId="268"/>
            <ac:spMk id="5" creationId="{2147641A-0200-66B7-A561-FB6E81E9ED6E}"/>
          </ac:spMkLst>
        </pc:spChg>
        <pc:spChg chg="mod">
          <ac:chgData name="u1413064" userId="a8a3c6fe-7db9-4fd5-9328-ab5663e58aa3" providerId="ADAL" clId="{C00CD40F-E6E4-462C-9682-9845C112030A}" dt="2024-04-16T22:16:26.192" v="2011" actId="208"/>
          <ac:spMkLst>
            <pc:docMk/>
            <pc:sldMk cId="1818260607" sldId="268"/>
            <ac:spMk id="6" creationId="{F9F7EEAC-9BF9-6E01-31CD-E6C58AB3117D}"/>
          </ac:spMkLst>
        </pc:spChg>
        <pc:spChg chg="mod">
          <ac:chgData name="u1413064" userId="a8a3c6fe-7db9-4fd5-9328-ab5663e58aa3" providerId="ADAL" clId="{C00CD40F-E6E4-462C-9682-9845C112030A}" dt="2024-04-16T22:16:26.192" v="2011" actId="208"/>
          <ac:spMkLst>
            <pc:docMk/>
            <pc:sldMk cId="1818260607" sldId="268"/>
            <ac:spMk id="7" creationId="{40E0EC81-97FE-EB12-12DF-27ED7AC84B96}"/>
          </ac:spMkLst>
        </pc:spChg>
        <pc:spChg chg="del mod">
          <ac:chgData name="u1413064" userId="a8a3c6fe-7db9-4fd5-9328-ab5663e58aa3" providerId="ADAL" clId="{C00CD40F-E6E4-462C-9682-9845C112030A}" dt="2024-04-16T22:19:26.101" v="2099" actId="478"/>
          <ac:spMkLst>
            <pc:docMk/>
            <pc:sldMk cId="1818260607" sldId="268"/>
            <ac:spMk id="8" creationId="{46558968-2F9C-C54D-E274-E8E5238F4D52}"/>
          </ac:spMkLst>
        </pc:spChg>
        <pc:spChg chg="mod">
          <ac:chgData name="u1413064" userId="a8a3c6fe-7db9-4fd5-9328-ab5663e58aa3" providerId="ADAL" clId="{C00CD40F-E6E4-462C-9682-9845C112030A}" dt="2024-04-16T22:22:12.817" v="2308" actId="164"/>
          <ac:spMkLst>
            <pc:docMk/>
            <pc:sldMk cId="1818260607" sldId="268"/>
            <ac:spMk id="11" creationId="{61E57332-9B97-C92E-133C-5100CD063695}"/>
          </ac:spMkLst>
        </pc:spChg>
        <pc:spChg chg="mod">
          <ac:chgData name="u1413064" userId="a8a3c6fe-7db9-4fd5-9328-ab5663e58aa3" providerId="ADAL" clId="{C00CD40F-E6E4-462C-9682-9845C112030A}" dt="2024-04-16T22:22:12.817" v="2308" actId="164"/>
          <ac:spMkLst>
            <pc:docMk/>
            <pc:sldMk cId="1818260607" sldId="268"/>
            <ac:spMk id="14" creationId="{92173212-DFEF-DC3D-2981-E82EE7543323}"/>
          </ac:spMkLst>
        </pc:spChg>
        <pc:spChg chg="mod">
          <ac:chgData name="u1413064" userId="a8a3c6fe-7db9-4fd5-9328-ab5663e58aa3" providerId="ADAL" clId="{C00CD40F-E6E4-462C-9682-9845C112030A}" dt="2024-04-16T22:22:12.817" v="2308" actId="164"/>
          <ac:spMkLst>
            <pc:docMk/>
            <pc:sldMk cId="1818260607" sldId="268"/>
            <ac:spMk id="20" creationId="{34402B37-9334-C52C-42D8-5D9DE59C1E6D}"/>
          </ac:spMkLst>
        </pc:spChg>
        <pc:spChg chg="mod">
          <ac:chgData name="u1413064" userId="a8a3c6fe-7db9-4fd5-9328-ab5663e58aa3" providerId="ADAL" clId="{C00CD40F-E6E4-462C-9682-9845C112030A}" dt="2024-04-16T22:22:12.817" v="2308" actId="164"/>
          <ac:spMkLst>
            <pc:docMk/>
            <pc:sldMk cId="1818260607" sldId="268"/>
            <ac:spMk id="22" creationId="{7150459B-E67A-9C85-5145-78A59331FC9C}"/>
          </ac:spMkLst>
        </pc:spChg>
        <pc:spChg chg="mod">
          <ac:chgData name="u1413064" userId="a8a3c6fe-7db9-4fd5-9328-ab5663e58aa3" providerId="ADAL" clId="{C00CD40F-E6E4-462C-9682-9845C112030A}" dt="2024-04-16T22:22:12.817" v="2308" actId="164"/>
          <ac:spMkLst>
            <pc:docMk/>
            <pc:sldMk cId="1818260607" sldId="268"/>
            <ac:spMk id="27" creationId="{EB9332E3-1117-99F4-4750-4C857DBCA052}"/>
          </ac:spMkLst>
        </pc:spChg>
        <pc:spChg chg="mod">
          <ac:chgData name="u1413064" userId="a8a3c6fe-7db9-4fd5-9328-ab5663e58aa3" providerId="ADAL" clId="{C00CD40F-E6E4-462C-9682-9845C112030A}" dt="2024-04-16T22:22:12.817" v="2308" actId="164"/>
          <ac:spMkLst>
            <pc:docMk/>
            <pc:sldMk cId="1818260607" sldId="268"/>
            <ac:spMk id="29" creationId="{A2456BCB-DCE3-347F-F740-D1E1AAEC770F}"/>
          </ac:spMkLst>
        </pc:spChg>
        <pc:spChg chg="mod">
          <ac:chgData name="u1413064" userId="a8a3c6fe-7db9-4fd5-9328-ab5663e58aa3" providerId="ADAL" clId="{C00CD40F-E6E4-462C-9682-9845C112030A}" dt="2024-04-16T22:22:12.817" v="2308" actId="164"/>
          <ac:spMkLst>
            <pc:docMk/>
            <pc:sldMk cId="1818260607" sldId="268"/>
            <ac:spMk id="34" creationId="{AF13A692-A5BC-99E1-D471-67EAA8EF39C1}"/>
          </ac:spMkLst>
        </pc:spChg>
        <pc:spChg chg="mod">
          <ac:chgData name="u1413064" userId="a8a3c6fe-7db9-4fd5-9328-ab5663e58aa3" providerId="ADAL" clId="{C00CD40F-E6E4-462C-9682-9845C112030A}" dt="2024-04-16T22:22:12.817" v="2308" actId="164"/>
          <ac:spMkLst>
            <pc:docMk/>
            <pc:sldMk cId="1818260607" sldId="268"/>
            <ac:spMk id="51" creationId="{536D6E4A-22D9-4129-A982-5BE15E8B7B48}"/>
          </ac:spMkLst>
        </pc:spChg>
        <pc:spChg chg="mod">
          <ac:chgData name="u1413064" userId="a8a3c6fe-7db9-4fd5-9328-ab5663e58aa3" providerId="ADAL" clId="{C00CD40F-E6E4-462C-9682-9845C112030A}" dt="2024-04-16T22:22:12.817" v="2308" actId="164"/>
          <ac:spMkLst>
            <pc:docMk/>
            <pc:sldMk cId="1818260607" sldId="268"/>
            <ac:spMk id="56" creationId="{46D1D312-6D1D-4F50-9778-4A651AF2C33A}"/>
          </ac:spMkLst>
        </pc:spChg>
        <pc:spChg chg="mod">
          <ac:chgData name="u1413064" userId="a8a3c6fe-7db9-4fd5-9328-ab5663e58aa3" providerId="ADAL" clId="{C00CD40F-E6E4-462C-9682-9845C112030A}" dt="2024-04-16T22:16:51.907" v="2013" actId="2085"/>
          <ac:spMkLst>
            <pc:docMk/>
            <pc:sldMk cId="1818260607" sldId="268"/>
            <ac:spMk id="59" creationId="{ED608EFB-E3C7-4460-8046-33356885DA27}"/>
          </ac:spMkLst>
        </pc:spChg>
        <pc:spChg chg="mod">
          <ac:chgData name="u1413064" userId="a8a3c6fe-7db9-4fd5-9328-ab5663e58aa3" providerId="ADAL" clId="{C00CD40F-E6E4-462C-9682-9845C112030A}" dt="2024-04-16T22:16:26.192" v="2011" actId="208"/>
          <ac:spMkLst>
            <pc:docMk/>
            <pc:sldMk cId="1818260607" sldId="268"/>
            <ac:spMk id="60" creationId="{6F41D0F0-8111-4CFB-915C-1C21DB5643C1}"/>
          </ac:spMkLst>
        </pc:spChg>
        <pc:spChg chg="mod">
          <ac:chgData name="u1413064" userId="a8a3c6fe-7db9-4fd5-9328-ab5663e58aa3" providerId="ADAL" clId="{C00CD40F-E6E4-462C-9682-9845C112030A}" dt="2024-04-16T22:16:26.192" v="2011" actId="208"/>
          <ac:spMkLst>
            <pc:docMk/>
            <pc:sldMk cId="1818260607" sldId="268"/>
            <ac:spMk id="61" creationId="{1F08E1F7-6824-406F-9B5D-D75D71D08998}"/>
          </ac:spMkLst>
        </pc:spChg>
        <pc:spChg chg="mod">
          <ac:chgData name="u1413064" userId="a8a3c6fe-7db9-4fd5-9328-ab5663e58aa3" providerId="ADAL" clId="{C00CD40F-E6E4-462C-9682-9845C112030A}" dt="2024-04-16T22:22:12.817" v="2308" actId="164"/>
          <ac:spMkLst>
            <pc:docMk/>
            <pc:sldMk cId="1818260607" sldId="268"/>
            <ac:spMk id="64" creationId="{01BAA2A7-4F13-4C7F-AA5B-20C733266076}"/>
          </ac:spMkLst>
        </pc:spChg>
        <pc:spChg chg="mod">
          <ac:chgData name="u1413064" userId="a8a3c6fe-7db9-4fd5-9328-ab5663e58aa3" providerId="ADAL" clId="{C00CD40F-E6E4-462C-9682-9845C112030A}" dt="2024-04-16T22:22:12.817" v="2308" actId="164"/>
          <ac:spMkLst>
            <pc:docMk/>
            <pc:sldMk cId="1818260607" sldId="268"/>
            <ac:spMk id="66" creationId="{3E918F9D-F9E6-4A08-B709-05D589C068A3}"/>
          </ac:spMkLst>
        </pc:spChg>
        <pc:spChg chg="mod">
          <ac:chgData name="u1413064" userId="a8a3c6fe-7db9-4fd5-9328-ab5663e58aa3" providerId="ADAL" clId="{C00CD40F-E6E4-462C-9682-9845C112030A}" dt="2024-04-16T22:22:12.817" v="2308" actId="164"/>
          <ac:spMkLst>
            <pc:docMk/>
            <pc:sldMk cId="1818260607" sldId="268"/>
            <ac:spMk id="72" creationId="{EBD3F2E3-B5EC-DB4F-0280-A327C75849EA}"/>
          </ac:spMkLst>
        </pc:spChg>
        <pc:spChg chg="mod">
          <ac:chgData name="u1413064" userId="a8a3c6fe-7db9-4fd5-9328-ab5663e58aa3" providerId="ADAL" clId="{C00CD40F-E6E4-462C-9682-9845C112030A}" dt="2024-04-16T22:22:12.817" v="2308" actId="164"/>
          <ac:spMkLst>
            <pc:docMk/>
            <pc:sldMk cId="1818260607" sldId="268"/>
            <ac:spMk id="73" creationId="{ED4829EF-622A-B612-065B-EF0B4CE80D5C}"/>
          </ac:spMkLst>
        </pc:spChg>
        <pc:spChg chg="mod">
          <ac:chgData name="u1413064" userId="a8a3c6fe-7db9-4fd5-9328-ab5663e58aa3" providerId="ADAL" clId="{C00CD40F-E6E4-462C-9682-9845C112030A}" dt="2024-04-16T22:22:12.817" v="2308" actId="164"/>
          <ac:spMkLst>
            <pc:docMk/>
            <pc:sldMk cId="1818260607" sldId="268"/>
            <ac:spMk id="75" creationId="{8960F798-CC83-BD5C-E14A-E35AAF2EE5CE}"/>
          </ac:spMkLst>
        </pc:spChg>
        <pc:spChg chg="mod">
          <ac:chgData name="u1413064" userId="a8a3c6fe-7db9-4fd5-9328-ab5663e58aa3" providerId="ADAL" clId="{C00CD40F-E6E4-462C-9682-9845C112030A}" dt="2024-04-16T22:22:12.817" v="2308" actId="164"/>
          <ac:spMkLst>
            <pc:docMk/>
            <pc:sldMk cId="1818260607" sldId="268"/>
            <ac:spMk id="77" creationId="{0E107632-B165-FF68-AD0C-A3C430EFA050}"/>
          </ac:spMkLst>
        </pc:spChg>
        <pc:spChg chg="mod">
          <ac:chgData name="u1413064" userId="a8a3c6fe-7db9-4fd5-9328-ab5663e58aa3" providerId="ADAL" clId="{C00CD40F-E6E4-462C-9682-9845C112030A}" dt="2024-04-16T22:22:12.817" v="2308" actId="164"/>
          <ac:spMkLst>
            <pc:docMk/>
            <pc:sldMk cId="1818260607" sldId="268"/>
            <ac:spMk id="79" creationId="{286545E0-59B1-2891-16E3-4DD8BBE9382F}"/>
          </ac:spMkLst>
        </pc:spChg>
        <pc:spChg chg="mod">
          <ac:chgData name="u1413064" userId="a8a3c6fe-7db9-4fd5-9328-ab5663e58aa3" providerId="ADAL" clId="{C00CD40F-E6E4-462C-9682-9845C112030A}" dt="2024-04-16T22:22:12.817" v="2308" actId="164"/>
          <ac:spMkLst>
            <pc:docMk/>
            <pc:sldMk cId="1818260607" sldId="268"/>
            <ac:spMk id="81" creationId="{A8FDBB17-DD36-F73F-796E-F7A732377253}"/>
          </ac:spMkLst>
        </pc:spChg>
        <pc:spChg chg="mod">
          <ac:chgData name="u1413064" userId="a8a3c6fe-7db9-4fd5-9328-ab5663e58aa3" providerId="ADAL" clId="{C00CD40F-E6E4-462C-9682-9845C112030A}" dt="2024-04-16T22:17:01.994" v="2017" actId="2085"/>
          <ac:spMkLst>
            <pc:docMk/>
            <pc:sldMk cId="1818260607" sldId="268"/>
            <ac:spMk id="84" creationId="{C6FF2435-B8FC-5B7B-E4D6-815190E5AFEA}"/>
          </ac:spMkLst>
        </pc:spChg>
        <pc:spChg chg="mod">
          <ac:chgData name="u1413064" userId="a8a3c6fe-7db9-4fd5-9328-ab5663e58aa3" providerId="ADAL" clId="{C00CD40F-E6E4-462C-9682-9845C112030A}" dt="2024-04-16T22:16:26.192" v="2011" actId="208"/>
          <ac:spMkLst>
            <pc:docMk/>
            <pc:sldMk cId="1818260607" sldId="268"/>
            <ac:spMk id="85" creationId="{C5EE03F7-FF20-6B25-E481-C639D6E614F9}"/>
          </ac:spMkLst>
        </pc:spChg>
        <pc:spChg chg="mod">
          <ac:chgData name="u1413064" userId="a8a3c6fe-7db9-4fd5-9328-ab5663e58aa3" providerId="ADAL" clId="{C00CD40F-E6E4-462C-9682-9845C112030A}" dt="2024-04-16T22:16:26.192" v="2011" actId="208"/>
          <ac:spMkLst>
            <pc:docMk/>
            <pc:sldMk cId="1818260607" sldId="268"/>
            <ac:spMk id="86" creationId="{5657B711-DE7C-6DCC-C6EC-FBD12AB3D692}"/>
          </ac:spMkLst>
        </pc:spChg>
        <pc:spChg chg="mod">
          <ac:chgData name="u1413064" userId="a8a3c6fe-7db9-4fd5-9328-ab5663e58aa3" providerId="ADAL" clId="{C00CD40F-E6E4-462C-9682-9845C112030A}" dt="2024-04-16T22:22:12.817" v="2308" actId="164"/>
          <ac:spMkLst>
            <pc:docMk/>
            <pc:sldMk cId="1818260607" sldId="268"/>
            <ac:spMk id="94" creationId="{5D5D3A74-EECA-466B-A249-3C471102D85A}"/>
          </ac:spMkLst>
        </pc:spChg>
        <pc:spChg chg="mod">
          <ac:chgData name="u1413064" userId="a8a3c6fe-7db9-4fd5-9328-ab5663e58aa3" providerId="ADAL" clId="{C00CD40F-E6E4-462C-9682-9845C112030A}" dt="2024-04-16T22:22:12.817" v="2308" actId="164"/>
          <ac:spMkLst>
            <pc:docMk/>
            <pc:sldMk cId="1818260607" sldId="268"/>
            <ac:spMk id="96" creationId="{3E2E8BFA-1BC3-4049-B5AB-65DE0AC68AA9}"/>
          </ac:spMkLst>
        </pc:spChg>
        <pc:spChg chg="mod">
          <ac:chgData name="u1413064" userId="a8a3c6fe-7db9-4fd5-9328-ab5663e58aa3" providerId="ADAL" clId="{C00CD40F-E6E4-462C-9682-9845C112030A}" dt="2024-04-16T22:22:12.817" v="2308" actId="164"/>
          <ac:spMkLst>
            <pc:docMk/>
            <pc:sldMk cId="1818260607" sldId="268"/>
            <ac:spMk id="98" creationId="{CDBC3ED3-A609-4F0B-BFCF-9ECEB414E93E}"/>
          </ac:spMkLst>
        </pc:spChg>
        <pc:spChg chg="mod">
          <ac:chgData name="u1413064" userId="a8a3c6fe-7db9-4fd5-9328-ab5663e58aa3" providerId="ADAL" clId="{C00CD40F-E6E4-462C-9682-9845C112030A}" dt="2024-04-16T22:22:12.817" v="2308" actId="164"/>
          <ac:spMkLst>
            <pc:docMk/>
            <pc:sldMk cId="1818260607" sldId="268"/>
            <ac:spMk id="105" creationId="{6E0B983D-16CD-4A2D-9869-87AD67C87DDA}"/>
          </ac:spMkLst>
        </pc:spChg>
        <pc:spChg chg="mod">
          <ac:chgData name="u1413064" userId="a8a3c6fe-7db9-4fd5-9328-ab5663e58aa3" providerId="ADAL" clId="{C00CD40F-E6E4-462C-9682-9845C112030A}" dt="2024-04-16T22:22:12.817" v="2308" actId="164"/>
          <ac:spMkLst>
            <pc:docMk/>
            <pc:sldMk cId="1818260607" sldId="268"/>
            <ac:spMk id="107" creationId="{2662DEC0-E570-4EA3-B3D9-5A1F88128483}"/>
          </ac:spMkLst>
        </pc:spChg>
        <pc:spChg chg="mod">
          <ac:chgData name="u1413064" userId="a8a3c6fe-7db9-4fd5-9328-ab5663e58aa3" providerId="ADAL" clId="{C00CD40F-E6E4-462C-9682-9845C112030A}" dt="2024-04-16T22:22:12.817" v="2308" actId="164"/>
          <ac:spMkLst>
            <pc:docMk/>
            <pc:sldMk cId="1818260607" sldId="268"/>
            <ac:spMk id="108" creationId="{906CB41F-E71B-4D25-A42E-E8904178E682}"/>
          </ac:spMkLst>
        </pc:spChg>
        <pc:spChg chg="mod">
          <ac:chgData name="u1413064" userId="a8a3c6fe-7db9-4fd5-9328-ab5663e58aa3" providerId="ADAL" clId="{C00CD40F-E6E4-462C-9682-9845C112030A}" dt="2024-04-16T22:16:57.091" v="2015" actId="2085"/>
          <ac:spMkLst>
            <pc:docMk/>
            <pc:sldMk cId="1818260607" sldId="268"/>
            <ac:spMk id="111" creationId="{5254600F-DC0B-4F83-9F38-EA5785226AEF}"/>
          </ac:spMkLst>
        </pc:spChg>
        <pc:spChg chg="mod">
          <ac:chgData name="u1413064" userId="a8a3c6fe-7db9-4fd5-9328-ab5663e58aa3" providerId="ADAL" clId="{C00CD40F-E6E4-462C-9682-9845C112030A}" dt="2024-04-16T22:16:26.192" v="2011" actId="208"/>
          <ac:spMkLst>
            <pc:docMk/>
            <pc:sldMk cId="1818260607" sldId="268"/>
            <ac:spMk id="112" creationId="{BBF104B0-60EE-4153-BFD1-363AABF6A43F}"/>
          </ac:spMkLst>
        </pc:spChg>
        <pc:spChg chg="mod">
          <ac:chgData name="u1413064" userId="a8a3c6fe-7db9-4fd5-9328-ab5663e58aa3" providerId="ADAL" clId="{C00CD40F-E6E4-462C-9682-9845C112030A}" dt="2024-04-16T22:16:26.192" v="2011" actId="208"/>
          <ac:spMkLst>
            <pc:docMk/>
            <pc:sldMk cId="1818260607" sldId="268"/>
            <ac:spMk id="113" creationId="{B5D8A57E-5985-462E-9C49-523A42267961}"/>
          </ac:spMkLst>
        </pc:spChg>
        <pc:spChg chg="mod">
          <ac:chgData name="u1413064" userId="a8a3c6fe-7db9-4fd5-9328-ab5663e58aa3" providerId="ADAL" clId="{C00CD40F-E6E4-462C-9682-9845C112030A}" dt="2024-04-16T22:22:12.817" v="2308" actId="164"/>
          <ac:spMkLst>
            <pc:docMk/>
            <pc:sldMk cId="1818260607" sldId="268"/>
            <ac:spMk id="119" creationId="{EFEF7672-A9BA-4BBA-A948-951996DAEF2A}"/>
          </ac:spMkLst>
        </pc:spChg>
        <pc:spChg chg="mod">
          <ac:chgData name="u1413064" userId="a8a3c6fe-7db9-4fd5-9328-ab5663e58aa3" providerId="ADAL" clId="{C00CD40F-E6E4-462C-9682-9845C112030A}" dt="2024-04-16T22:16:59.370" v="2016" actId="2085"/>
          <ac:spMkLst>
            <pc:docMk/>
            <pc:sldMk cId="1818260607" sldId="268"/>
            <ac:spMk id="122" creationId="{17CEBB10-45BC-4D35-9A6B-AB7F2BC5E89D}"/>
          </ac:spMkLst>
        </pc:spChg>
        <pc:spChg chg="mod">
          <ac:chgData name="u1413064" userId="a8a3c6fe-7db9-4fd5-9328-ab5663e58aa3" providerId="ADAL" clId="{C00CD40F-E6E4-462C-9682-9845C112030A}" dt="2024-04-16T22:16:26.192" v="2011" actId="208"/>
          <ac:spMkLst>
            <pc:docMk/>
            <pc:sldMk cId="1818260607" sldId="268"/>
            <ac:spMk id="123" creationId="{76E8D607-9CDF-43E0-8F7B-473D589212D8}"/>
          </ac:spMkLst>
        </pc:spChg>
        <pc:spChg chg="mod">
          <ac:chgData name="u1413064" userId="a8a3c6fe-7db9-4fd5-9328-ab5663e58aa3" providerId="ADAL" clId="{C00CD40F-E6E4-462C-9682-9845C112030A}" dt="2024-04-16T22:16:26.192" v="2011" actId="208"/>
          <ac:spMkLst>
            <pc:docMk/>
            <pc:sldMk cId="1818260607" sldId="268"/>
            <ac:spMk id="124" creationId="{1BB7F14F-A12E-4930-94AC-C71B7DEB0350}"/>
          </ac:spMkLst>
        </pc:spChg>
        <pc:spChg chg="mod">
          <ac:chgData name="u1413064" userId="a8a3c6fe-7db9-4fd5-9328-ab5663e58aa3" providerId="ADAL" clId="{C00CD40F-E6E4-462C-9682-9845C112030A}" dt="2024-04-16T22:22:12.817" v="2308" actId="164"/>
          <ac:spMkLst>
            <pc:docMk/>
            <pc:sldMk cId="1818260607" sldId="268"/>
            <ac:spMk id="126" creationId="{EAAD0BED-7C30-45CB-9116-A58E84DDCC19}"/>
          </ac:spMkLst>
        </pc:spChg>
        <pc:spChg chg="mod">
          <ac:chgData name="u1413064" userId="a8a3c6fe-7db9-4fd5-9328-ab5663e58aa3" providerId="ADAL" clId="{C00CD40F-E6E4-462C-9682-9845C112030A}" dt="2024-04-16T22:15:51.764" v="2008" actId="2085"/>
          <ac:spMkLst>
            <pc:docMk/>
            <pc:sldMk cId="1818260607" sldId="268"/>
            <ac:spMk id="130" creationId="{4708D2B7-DD0A-E86B-CDC4-28EFA3B45262}"/>
          </ac:spMkLst>
        </pc:spChg>
        <pc:spChg chg="mod">
          <ac:chgData name="u1413064" userId="a8a3c6fe-7db9-4fd5-9328-ab5663e58aa3" providerId="ADAL" clId="{C00CD40F-E6E4-462C-9682-9845C112030A}" dt="2024-04-16T22:16:02.447" v="2010" actId="2085"/>
          <ac:spMkLst>
            <pc:docMk/>
            <pc:sldMk cId="1818260607" sldId="268"/>
            <ac:spMk id="133" creationId="{A4E20C25-9147-B904-FD8D-28764E26DF5C}"/>
          </ac:spMkLst>
        </pc:spChg>
        <pc:spChg chg="mod">
          <ac:chgData name="u1413064" userId="a8a3c6fe-7db9-4fd5-9328-ab5663e58aa3" providerId="ADAL" clId="{C00CD40F-E6E4-462C-9682-9845C112030A}" dt="2024-04-16T22:22:12.817" v="2308" actId="164"/>
          <ac:spMkLst>
            <pc:docMk/>
            <pc:sldMk cId="1818260607" sldId="268"/>
            <ac:spMk id="134" creationId="{9E4F6F1F-9BAF-2C04-C95E-61B3A76D40C3}"/>
          </ac:spMkLst>
        </pc:spChg>
        <pc:spChg chg="mod">
          <ac:chgData name="u1413064" userId="a8a3c6fe-7db9-4fd5-9328-ab5663e58aa3" providerId="ADAL" clId="{C00CD40F-E6E4-462C-9682-9845C112030A}" dt="2024-04-16T22:22:12.817" v="2308" actId="164"/>
          <ac:spMkLst>
            <pc:docMk/>
            <pc:sldMk cId="1818260607" sldId="268"/>
            <ac:spMk id="136" creationId="{47E91311-F776-0592-AA13-6CBA98EF2C3E}"/>
          </ac:spMkLst>
        </pc:spChg>
        <pc:spChg chg="mod">
          <ac:chgData name="u1413064" userId="a8a3c6fe-7db9-4fd5-9328-ab5663e58aa3" providerId="ADAL" clId="{C00CD40F-E6E4-462C-9682-9845C112030A}" dt="2024-04-16T22:22:12.817" v="2308" actId="164"/>
          <ac:spMkLst>
            <pc:docMk/>
            <pc:sldMk cId="1818260607" sldId="268"/>
            <ac:spMk id="138" creationId="{F23F852C-36B0-1101-881E-EFA06CB60FFA}"/>
          </ac:spMkLst>
        </pc:spChg>
        <pc:grpChg chg="mod">
          <ac:chgData name="u1413064" userId="a8a3c6fe-7db9-4fd5-9328-ab5663e58aa3" providerId="ADAL" clId="{C00CD40F-E6E4-462C-9682-9845C112030A}" dt="2024-04-16T22:22:12.817" v="2308" actId="164"/>
          <ac:grpSpMkLst>
            <pc:docMk/>
            <pc:sldMk cId="1818260607" sldId="268"/>
            <ac:grpSpMk id="2" creationId="{252B43E4-0231-A641-C25C-3C2566F998A4}"/>
          </ac:grpSpMkLst>
        </pc:grpChg>
        <pc:grpChg chg="mod">
          <ac:chgData name="u1413064" userId="a8a3c6fe-7db9-4fd5-9328-ab5663e58aa3" providerId="ADAL" clId="{C00CD40F-E6E4-462C-9682-9845C112030A}" dt="2024-04-16T22:13:47.533" v="2004" actId="207"/>
          <ac:grpSpMkLst>
            <pc:docMk/>
            <pc:sldMk cId="1818260607" sldId="268"/>
            <ac:grpSpMk id="3" creationId="{DDCB9153-4715-E1AF-E187-E569DB519B30}"/>
          </ac:grpSpMkLst>
        </pc:grpChg>
        <pc:grpChg chg="add mod">
          <ac:chgData name="u1413064" userId="a8a3c6fe-7db9-4fd5-9328-ab5663e58aa3" providerId="ADAL" clId="{C00CD40F-E6E4-462C-9682-9845C112030A}" dt="2024-04-16T22:22:26.282" v="2312" actId="14100"/>
          <ac:grpSpMkLst>
            <pc:docMk/>
            <pc:sldMk cId="1818260607" sldId="268"/>
            <ac:grpSpMk id="12" creationId="{0587624E-4E17-9CA2-8D50-54149E2C8F9E}"/>
          </ac:grpSpMkLst>
        </pc:grpChg>
        <pc:grpChg chg="mod">
          <ac:chgData name="u1413064" userId="a8a3c6fe-7db9-4fd5-9328-ab5663e58aa3" providerId="ADAL" clId="{C00CD40F-E6E4-462C-9682-9845C112030A}" dt="2024-04-16T22:22:12.817" v="2308" actId="164"/>
          <ac:grpSpMkLst>
            <pc:docMk/>
            <pc:sldMk cId="1818260607" sldId="268"/>
            <ac:grpSpMk id="57" creationId="{B46BB8E5-CC34-4A76-9ACF-64E86EC718AD}"/>
          </ac:grpSpMkLst>
        </pc:grpChg>
        <pc:grpChg chg="mod">
          <ac:chgData name="u1413064" userId="a8a3c6fe-7db9-4fd5-9328-ab5663e58aa3" providerId="ADAL" clId="{C00CD40F-E6E4-462C-9682-9845C112030A}" dt="2024-04-16T22:13:47.533" v="2004" actId="207"/>
          <ac:grpSpMkLst>
            <pc:docMk/>
            <pc:sldMk cId="1818260607" sldId="268"/>
            <ac:grpSpMk id="58" creationId="{A978BBC6-85EC-4DA4-A99E-8938466E4A44}"/>
          </ac:grpSpMkLst>
        </pc:grpChg>
        <pc:grpChg chg="mod">
          <ac:chgData name="u1413064" userId="a8a3c6fe-7db9-4fd5-9328-ab5663e58aa3" providerId="ADAL" clId="{C00CD40F-E6E4-462C-9682-9845C112030A}" dt="2024-04-16T22:22:12.817" v="2308" actId="164"/>
          <ac:grpSpMkLst>
            <pc:docMk/>
            <pc:sldMk cId="1818260607" sldId="268"/>
            <ac:grpSpMk id="82" creationId="{2E2837FD-6FBF-C3F0-80F7-4AB069E90AE7}"/>
          </ac:grpSpMkLst>
        </pc:grpChg>
        <pc:grpChg chg="mod">
          <ac:chgData name="u1413064" userId="a8a3c6fe-7db9-4fd5-9328-ab5663e58aa3" providerId="ADAL" clId="{C00CD40F-E6E4-462C-9682-9845C112030A}" dt="2024-04-16T22:13:47.533" v="2004" actId="207"/>
          <ac:grpSpMkLst>
            <pc:docMk/>
            <pc:sldMk cId="1818260607" sldId="268"/>
            <ac:grpSpMk id="83" creationId="{C9957258-0816-39A1-CAA3-E0B94983A8CF}"/>
          </ac:grpSpMkLst>
        </pc:grpChg>
        <pc:grpChg chg="mod">
          <ac:chgData name="u1413064" userId="a8a3c6fe-7db9-4fd5-9328-ab5663e58aa3" providerId="ADAL" clId="{C00CD40F-E6E4-462C-9682-9845C112030A}" dt="2024-04-16T22:22:12.817" v="2308" actId="164"/>
          <ac:grpSpMkLst>
            <pc:docMk/>
            <pc:sldMk cId="1818260607" sldId="268"/>
            <ac:grpSpMk id="109" creationId="{321E598F-C4E6-48B1-9C83-82C557901759}"/>
          </ac:grpSpMkLst>
        </pc:grpChg>
        <pc:grpChg chg="mod">
          <ac:chgData name="u1413064" userId="a8a3c6fe-7db9-4fd5-9328-ab5663e58aa3" providerId="ADAL" clId="{C00CD40F-E6E4-462C-9682-9845C112030A}" dt="2024-04-16T22:13:47.533" v="2004" actId="207"/>
          <ac:grpSpMkLst>
            <pc:docMk/>
            <pc:sldMk cId="1818260607" sldId="268"/>
            <ac:grpSpMk id="110" creationId="{2E689D98-7615-4AE8-A4D5-2644ED5568F3}"/>
          </ac:grpSpMkLst>
        </pc:grpChg>
        <pc:grpChg chg="mod">
          <ac:chgData name="u1413064" userId="a8a3c6fe-7db9-4fd5-9328-ab5663e58aa3" providerId="ADAL" clId="{C00CD40F-E6E4-462C-9682-9845C112030A}" dt="2024-04-16T22:22:12.817" v="2308" actId="164"/>
          <ac:grpSpMkLst>
            <pc:docMk/>
            <pc:sldMk cId="1818260607" sldId="268"/>
            <ac:grpSpMk id="120" creationId="{202FCD0D-B497-45C1-85EA-45786069F35E}"/>
          </ac:grpSpMkLst>
        </pc:grpChg>
        <pc:grpChg chg="mod">
          <ac:chgData name="u1413064" userId="a8a3c6fe-7db9-4fd5-9328-ab5663e58aa3" providerId="ADAL" clId="{C00CD40F-E6E4-462C-9682-9845C112030A}" dt="2024-04-16T22:13:47.533" v="2004" actId="207"/>
          <ac:grpSpMkLst>
            <pc:docMk/>
            <pc:sldMk cId="1818260607" sldId="268"/>
            <ac:grpSpMk id="121" creationId="{6424C5CC-2300-4C82-85B7-404927168774}"/>
          </ac:grpSpMkLst>
        </pc:grpChg>
        <pc:grpChg chg="mod">
          <ac:chgData name="u1413064" userId="a8a3c6fe-7db9-4fd5-9328-ab5663e58aa3" providerId="ADAL" clId="{C00CD40F-E6E4-462C-9682-9845C112030A}" dt="2024-04-16T22:22:12.817" v="2308" actId="164"/>
          <ac:grpSpMkLst>
            <pc:docMk/>
            <pc:sldMk cId="1818260607" sldId="268"/>
            <ac:grpSpMk id="128" creationId="{1325F733-FA41-1666-D71C-065115247D46}"/>
          </ac:grpSpMkLst>
        </pc:grpChg>
        <pc:grpChg chg="mod">
          <ac:chgData name="u1413064" userId="a8a3c6fe-7db9-4fd5-9328-ab5663e58aa3" providerId="ADAL" clId="{C00CD40F-E6E4-462C-9682-9845C112030A}" dt="2024-04-16T22:22:12.817" v="2308" actId="164"/>
          <ac:grpSpMkLst>
            <pc:docMk/>
            <pc:sldMk cId="1818260607" sldId="268"/>
            <ac:grpSpMk id="131" creationId="{A7A7DF06-68E7-EBF6-353D-B85762570FCD}"/>
          </ac:grpSpMkLst>
        </pc:grpChg>
        <pc:picChg chg="mod">
          <ac:chgData name="u1413064" userId="a8a3c6fe-7db9-4fd5-9328-ab5663e58aa3" providerId="ADAL" clId="{C00CD40F-E6E4-462C-9682-9845C112030A}" dt="2024-04-16T22:16:26.192" v="2011" actId="208"/>
          <ac:picMkLst>
            <pc:docMk/>
            <pc:sldMk cId="1818260607" sldId="268"/>
            <ac:picMk id="9" creationId="{46A7C6D5-7A26-7658-C3ED-D45FC4D69260}"/>
          </ac:picMkLst>
        </pc:picChg>
        <pc:picChg chg="mod">
          <ac:chgData name="u1413064" userId="a8a3c6fe-7db9-4fd5-9328-ab5663e58aa3" providerId="ADAL" clId="{C00CD40F-E6E4-462C-9682-9845C112030A}" dt="2024-04-16T22:22:12.817" v="2308" actId="164"/>
          <ac:picMkLst>
            <pc:docMk/>
            <pc:sldMk cId="1818260607" sldId="268"/>
            <ac:picMk id="10" creationId="{89F71C97-E900-8147-A0A6-483375036703}"/>
          </ac:picMkLst>
        </pc:picChg>
        <pc:picChg chg="mod">
          <ac:chgData name="u1413064" userId="a8a3c6fe-7db9-4fd5-9328-ab5663e58aa3" providerId="ADAL" clId="{C00CD40F-E6E4-462C-9682-9845C112030A}" dt="2024-04-16T22:16:26.192" v="2011" actId="208"/>
          <ac:picMkLst>
            <pc:docMk/>
            <pc:sldMk cId="1818260607" sldId="268"/>
            <ac:picMk id="62" creationId="{71718844-0A23-4C16-B392-C61E4BAE0D43}"/>
          </ac:picMkLst>
        </pc:picChg>
        <pc:picChg chg="mod">
          <ac:chgData name="u1413064" userId="a8a3c6fe-7db9-4fd5-9328-ab5663e58aa3" providerId="ADAL" clId="{C00CD40F-E6E4-462C-9682-9845C112030A}" dt="2024-04-16T22:22:12.817" v="2308" actId="164"/>
          <ac:picMkLst>
            <pc:docMk/>
            <pc:sldMk cId="1818260607" sldId="268"/>
            <ac:picMk id="65" creationId="{4A769105-BC7A-46EA-A2C6-1923C7E80E14}"/>
          </ac:picMkLst>
        </pc:picChg>
        <pc:picChg chg="mod">
          <ac:chgData name="u1413064" userId="a8a3c6fe-7db9-4fd5-9328-ab5663e58aa3" providerId="ADAL" clId="{C00CD40F-E6E4-462C-9682-9845C112030A}" dt="2024-04-16T22:22:12.817" v="2308" actId="164"/>
          <ac:picMkLst>
            <pc:docMk/>
            <pc:sldMk cId="1818260607" sldId="268"/>
            <ac:picMk id="76" creationId="{B549588A-8529-0440-5AC8-8334344A2C19}"/>
          </ac:picMkLst>
        </pc:picChg>
        <pc:picChg chg="mod">
          <ac:chgData name="u1413064" userId="a8a3c6fe-7db9-4fd5-9328-ab5663e58aa3" providerId="ADAL" clId="{C00CD40F-E6E4-462C-9682-9845C112030A}" dt="2024-04-16T22:22:12.817" v="2308" actId="164"/>
          <ac:picMkLst>
            <pc:docMk/>
            <pc:sldMk cId="1818260607" sldId="268"/>
            <ac:picMk id="95" creationId="{97675B11-8E01-4FA3-9FE2-D9A3F9BEDD62}"/>
          </ac:picMkLst>
        </pc:picChg>
        <pc:picChg chg="mod">
          <ac:chgData name="u1413064" userId="a8a3c6fe-7db9-4fd5-9328-ab5663e58aa3" providerId="ADAL" clId="{C00CD40F-E6E4-462C-9682-9845C112030A}" dt="2024-04-16T22:16:26.192" v="2011" actId="208"/>
          <ac:picMkLst>
            <pc:docMk/>
            <pc:sldMk cId="1818260607" sldId="268"/>
            <ac:picMk id="114" creationId="{BD391DCB-5469-46C0-956D-1E5EEF3D649E}"/>
          </ac:picMkLst>
        </pc:picChg>
        <pc:picChg chg="mod">
          <ac:chgData name="u1413064" userId="a8a3c6fe-7db9-4fd5-9328-ab5663e58aa3" providerId="ADAL" clId="{C00CD40F-E6E4-462C-9682-9845C112030A}" dt="2024-04-16T22:16:26.192" v="2011" actId="208"/>
          <ac:picMkLst>
            <pc:docMk/>
            <pc:sldMk cId="1818260607" sldId="268"/>
            <ac:picMk id="125" creationId="{E463FF0A-A0DC-405E-81BB-9F579553EEFD}"/>
          </ac:picMkLst>
        </pc:picChg>
        <pc:picChg chg="mod">
          <ac:chgData name="u1413064" userId="a8a3c6fe-7db9-4fd5-9328-ab5663e58aa3" providerId="ADAL" clId="{C00CD40F-E6E4-462C-9682-9845C112030A}" dt="2024-04-16T22:16:26.192" v="2011" actId="208"/>
          <ac:picMkLst>
            <pc:docMk/>
            <pc:sldMk cId="1818260607" sldId="268"/>
            <ac:picMk id="127" creationId="{62E2BB76-9508-077A-190E-A61659CA0DAA}"/>
          </ac:picMkLst>
        </pc:picChg>
        <pc:picChg chg="mod">
          <ac:chgData name="u1413064" userId="a8a3c6fe-7db9-4fd5-9328-ab5663e58aa3" providerId="ADAL" clId="{C00CD40F-E6E4-462C-9682-9845C112030A}" dt="2024-04-16T22:15:47.723" v="2007" actId="208"/>
          <ac:picMkLst>
            <pc:docMk/>
            <pc:sldMk cId="1818260607" sldId="268"/>
            <ac:picMk id="129" creationId="{E4FD0342-5775-A89A-DD3D-95D1F225C05B}"/>
          </ac:picMkLst>
        </pc:picChg>
        <pc:picChg chg="mod">
          <ac:chgData name="u1413064" userId="a8a3c6fe-7db9-4fd5-9328-ab5663e58aa3" providerId="ADAL" clId="{C00CD40F-E6E4-462C-9682-9845C112030A}" dt="2024-04-16T22:15:59.351" v="2009" actId="208"/>
          <ac:picMkLst>
            <pc:docMk/>
            <pc:sldMk cId="1818260607" sldId="268"/>
            <ac:picMk id="132" creationId="{59C8B851-4EF8-9C2E-C8B5-B0FFCE451AEF}"/>
          </ac:picMkLst>
        </pc:picChg>
        <pc:picChg chg="mod">
          <ac:chgData name="u1413064" userId="a8a3c6fe-7db9-4fd5-9328-ab5663e58aa3" providerId="ADAL" clId="{C00CD40F-E6E4-462C-9682-9845C112030A}" dt="2024-04-16T22:22:12.817" v="2308" actId="164"/>
          <ac:picMkLst>
            <pc:docMk/>
            <pc:sldMk cId="1818260607" sldId="268"/>
            <ac:picMk id="137" creationId="{08BFE3B8-4016-E593-8B78-B5E7648234E8}"/>
          </ac:picMkLst>
        </pc:picChg>
        <pc:cxnChg chg="mod">
          <ac:chgData name="u1413064" userId="a8a3c6fe-7db9-4fd5-9328-ab5663e58aa3" providerId="ADAL" clId="{C00CD40F-E6E4-462C-9682-9845C112030A}" dt="2024-04-16T22:22:12.817" v="2308" actId="164"/>
          <ac:cxnSpMkLst>
            <pc:docMk/>
            <pc:sldMk cId="1818260607" sldId="268"/>
            <ac:cxnSpMk id="52" creationId="{0FCA1293-6906-4739-A7EE-CF41792A8096}"/>
          </ac:cxnSpMkLst>
        </pc:cxnChg>
        <pc:cxnChg chg="mod">
          <ac:chgData name="u1413064" userId="a8a3c6fe-7db9-4fd5-9328-ab5663e58aa3" providerId="ADAL" clId="{C00CD40F-E6E4-462C-9682-9845C112030A}" dt="2024-04-16T22:22:12.817" v="2308" actId="164"/>
          <ac:cxnSpMkLst>
            <pc:docMk/>
            <pc:sldMk cId="1818260607" sldId="268"/>
            <ac:cxnSpMk id="63" creationId="{C1E3F5F7-8894-434C-B394-85B3A0FC6911}"/>
          </ac:cxnSpMkLst>
        </pc:cxnChg>
        <pc:cxnChg chg="mod">
          <ac:chgData name="u1413064" userId="a8a3c6fe-7db9-4fd5-9328-ab5663e58aa3" providerId="ADAL" clId="{C00CD40F-E6E4-462C-9682-9845C112030A}" dt="2024-04-16T22:22:12.817" v="2308" actId="164"/>
          <ac:cxnSpMkLst>
            <pc:docMk/>
            <pc:sldMk cId="1818260607" sldId="268"/>
            <ac:cxnSpMk id="74" creationId="{CC90A919-3C1F-683A-B789-C4DC21E78E17}"/>
          </ac:cxnSpMkLst>
        </pc:cxnChg>
        <pc:cxnChg chg="mod">
          <ac:chgData name="u1413064" userId="a8a3c6fe-7db9-4fd5-9328-ab5663e58aa3" providerId="ADAL" clId="{C00CD40F-E6E4-462C-9682-9845C112030A}" dt="2024-04-16T22:22:12.817" v="2308" actId="164"/>
          <ac:cxnSpMkLst>
            <pc:docMk/>
            <pc:sldMk cId="1818260607" sldId="268"/>
            <ac:cxnSpMk id="78" creationId="{463B791E-0F73-E1C1-E730-AF95B04D1746}"/>
          </ac:cxnSpMkLst>
        </pc:cxnChg>
        <pc:cxnChg chg="mod">
          <ac:chgData name="u1413064" userId="a8a3c6fe-7db9-4fd5-9328-ab5663e58aa3" providerId="ADAL" clId="{C00CD40F-E6E4-462C-9682-9845C112030A}" dt="2024-04-16T22:22:12.817" v="2308" actId="164"/>
          <ac:cxnSpMkLst>
            <pc:docMk/>
            <pc:sldMk cId="1818260607" sldId="268"/>
            <ac:cxnSpMk id="93" creationId="{F2B8A70D-829F-48B2-BECB-8A57BD6696C4}"/>
          </ac:cxnSpMkLst>
        </pc:cxnChg>
        <pc:cxnChg chg="mod">
          <ac:chgData name="u1413064" userId="a8a3c6fe-7db9-4fd5-9328-ab5663e58aa3" providerId="ADAL" clId="{C00CD40F-E6E4-462C-9682-9845C112030A}" dt="2024-04-16T22:22:12.817" v="2308" actId="164"/>
          <ac:cxnSpMkLst>
            <pc:docMk/>
            <pc:sldMk cId="1818260607" sldId="268"/>
            <ac:cxnSpMk id="97" creationId="{3A9857BA-1FEC-4C42-A875-C3A7E02CDCF2}"/>
          </ac:cxnSpMkLst>
        </pc:cxnChg>
        <pc:cxnChg chg="mod">
          <ac:chgData name="u1413064" userId="a8a3c6fe-7db9-4fd5-9328-ab5663e58aa3" providerId="ADAL" clId="{C00CD40F-E6E4-462C-9682-9845C112030A}" dt="2024-04-16T22:22:12.817" v="2308" actId="164"/>
          <ac:cxnSpMkLst>
            <pc:docMk/>
            <pc:sldMk cId="1818260607" sldId="268"/>
            <ac:cxnSpMk id="106" creationId="{1403F044-D059-4A29-949A-6B06687A5EBA}"/>
          </ac:cxnSpMkLst>
        </pc:cxnChg>
        <pc:cxnChg chg="mod">
          <ac:chgData name="u1413064" userId="a8a3c6fe-7db9-4fd5-9328-ab5663e58aa3" providerId="ADAL" clId="{C00CD40F-E6E4-462C-9682-9845C112030A}" dt="2024-04-16T22:22:12.817" v="2308" actId="164"/>
          <ac:cxnSpMkLst>
            <pc:docMk/>
            <pc:sldMk cId="1818260607" sldId="268"/>
            <ac:cxnSpMk id="118" creationId="{F340D440-255E-4864-934F-C54273991E3C}"/>
          </ac:cxnSpMkLst>
        </pc:cxnChg>
        <pc:cxnChg chg="mod">
          <ac:chgData name="u1413064" userId="a8a3c6fe-7db9-4fd5-9328-ab5663e58aa3" providerId="ADAL" clId="{C00CD40F-E6E4-462C-9682-9845C112030A}" dt="2024-04-16T22:22:12.817" v="2308" actId="164"/>
          <ac:cxnSpMkLst>
            <pc:docMk/>
            <pc:sldMk cId="1818260607" sldId="268"/>
            <ac:cxnSpMk id="135" creationId="{B74C5200-D21D-9E34-BD82-E8B9D0A438BA}"/>
          </ac:cxnSpMkLst>
        </pc:cxnChg>
      </pc:sldChg>
      <pc:sldChg chg="addSp delSp modSp mod">
        <pc:chgData name="u1413064" userId="a8a3c6fe-7db9-4fd5-9328-ab5663e58aa3" providerId="ADAL" clId="{C00CD40F-E6E4-462C-9682-9845C112030A}" dt="2024-04-16T22:50:34.760" v="3259" actId="1076"/>
        <pc:sldMkLst>
          <pc:docMk/>
          <pc:sldMk cId="3771417566" sldId="269"/>
        </pc:sldMkLst>
        <pc:spChg chg="mod topLvl">
          <ac:chgData name="u1413064" userId="a8a3c6fe-7db9-4fd5-9328-ab5663e58aa3" providerId="ADAL" clId="{C00CD40F-E6E4-462C-9682-9845C112030A}" dt="2024-04-16T22:41:07.163" v="3087" actId="165"/>
          <ac:spMkLst>
            <pc:docMk/>
            <pc:sldMk cId="3771417566" sldId="269"/>
            <ac:spMk id="4" creationId="{E464E048-2D99-BBD2-68DB-AB7F5AE1FB83}"/>
          </ac:spMkLst>
        </pc:spChg>
        <pc:spChg chg="mod topLvl">
          <ac:chgData name="u1413064" userId="a8a3c6fe-7db9-4fd5-9328-ab5663e58aa3" providerId="ADAL" clId="{C00CD40F-E6E4-462C-9682-9845C112030A}" dt="2024-04-16T22:41:07.163" v="3087" actId="165"/>
          <ac:spMkLst>
            <pc:docMk/>
            <pc:sldMk cId="3771417566" sldId="269"/>
            <ac:spMk id="8" creationId="{46558968-2F9C-C54D-E274-E8E5238F4D52}"/>
          </ac:spMkLst>
        </pc:spChg>
        <pc:spChg chg="mod topLvl">
          <ac:chgData name="u1413064" userId="a8a3c6fe-7db9-4fd5-9328-ab5663e58aa3" providerId="ADAL" clId="{C00CD40F-E6E4-462C-9682-9845C112030A}" dt="2024-04-16T22:41:07.163" v="3087" actId="165"/>
          <ac:spMkLst>
            <pc:docMk/>
            <pc:sldMk cId="3771417566" sldId="269"/>
            <ac:spMk id="11" creationId="{61E57332-9B97-C92E-133C-5100CD063695}"/>
          </ac:spMkLst>
        </pc:spChg>
        <pc:spChg chg="mod topLvl">
          <ac:chgData name="u1413064" userId="a8a3c6fe-7db9-4fd5-9328-ab5663e58aa3" providerId="ADAL" clId="{C00CD40F-E6E4-462C-9682-9845C112030A}" dt="2024-04-16T22:41:07.163" v="3087" actId="165"/>
          <ac:spMkLst>
            <pc:docMk/>
            <pc:sldMk cId="3771417566" sldId="269"/>
            <ac:spMk id="14" creationId="{92173212-DFEF-DC3D-2981-E82EE7543323}"/>
          </ac:spMkLst>
        </pc:spChg>
        <pc:spChg chg="mod topLvl">
          <ac:chgData name="u1413064" userId="a8a3c6fe-7db9-4fd5-9328-ab5663e58aa3" providerId="ADAL" clId="{C00CD40F-E6E4-462C-9682-9845C112030A}" dt="2024-04-16T22:41:07.163" v="3087" actId="165"/>
          <ac:spMkLst>
            <pc:docMk/>
            <pc:sldMk cId="3771417566" sldId="269"/>
            <ac:spMk id="22" creationId="{7150459B-E67A-9C85-5145-78A59331FC9C}"/>
          </ac:spMkLst>
        </pc:spChg>
        <pc:spChg chg="mod topLvl">
          <ac:chgData name="u1413064" userId="a8a3c6fe-7db9-4fd5-9328-ab5663e58aa3" providerId="ADAL" clId="{C00CD40F-E6E4-462C-9682-9845C112030A}" dt="2024-04-16T22:41:07.163" v="3087" actId="165"/>
          <ac:spMkLst>
            <pc:docMk/>
            <pc:sldMk cId="3771417566" sldId="269"/>
            <ac:spMk id="27" creationId="{EB9332E3-1117-99F4-4750-4C857DBCA052}"/>
          </ac:spMkLst>
        </pc:spChg>
        <pc:spChg chg="mod topLvl">
          <ac:chgData name="u1413064" userId="a8a3c6fe-7db9-4fd5-9328-ab5663e58aa3" providerId="ADAL" clId="{C00CD40F-E6E4-462C-9682-9845C112030A}" dt="2024-04-16T22:41:07.163" v="3087" actId="165"/>
          <ac:spMkLst>
            <pc:docMk/>
            <pc:sldMk cId="3771417566" sldId="269"/>
            <ac:spMk id="33" creationId="{2FD57963-86AB-DE91-6601-4D544D3B09CE}"/>
          </ac:spMkLst>
        </pc:spChg>
        <pc:spChg chg="del mod">
          <ac:chgData name="u1413064" userId="a8a3c6fe-7db9-4fd5-9328-ab5663e58aa3" providerId="ADAL" clId="{C00CD40F-E6E4-462C-9682-9845C112030A}" dt="2024-04-16T22:38:21.514" v="2872" actId="478"/>
          <ac:spMkLst>
            <pc:docMk/>
            <pc:sldMk cId="3771417566" sldId="269"/>
            <ac:spMk id="34" creationId="{AF13A692-A5BC-99E1-D471-67EAA8EF39C1}"/>
          </ac:spMkLst>
        </pc:spChg>
        <pc:spChg chg="mod topLvl">
          <ac:chgData name="u1413064" userId="a8a3c6fe-7db9-4fd5-9328-ab5663e58aa3" providerId="ADAL" clId="{C00CD40F-E6E4-462C-9682-9845C112030A}" dt="2024-04-16T22:41:07.163" v="3087" actId="165"/>
          <ac:spMkLst>
            <pc:docMk/>
            <pc:sldMk cId="3771417566" sldId="269"/>
            <ac:spMk id="40" creationId="{0C7DD83A-C078-D420-151A-5F935536E2C0}"/>
          </ac:spMkLst>
        </pc:spChg>
        <pc:spChg chg="mod topLvl">
          <ac:chgData name="u1413064" userId="a8a3c6fe-7db9-4fd5-9328-ab5663e58aa3" providerId="ADAL" clId="{C00CD40F-E6E4-462C-9682-9845C112030A}" dt="2024-04-16T22:41:07.163" v="3087" actId="165"/>
          <ac:spMkLst>
            <pc:docMk/>
            <pc:sldMk cId="3771417566" sldId="269"/>
            <ac:spMk id="45" creationId="{1AF643D0-37A6-210E-D5A3-F0A704511033}"/>
          </ac:spMkLst>
        </pc:spChg>
        <pc:spChg chg="mod topLvl">
          <ac:chgData name="u1413064" userId="a8a3c6fe-7db9-4fd5-9328-ab5663e58aa3" providerId="ADAL" clId="{C00CD40F-E6E4-462C-9682-9845C112030A}" dt="2024-04-16T22:41:07.163" v="3087" actId="165"/>
          <ac:spMkLst>
            <pc:docMk/>
            <pc:sldMk cId="3771417566" sldId="269"/>
            <ac:spMk id="47" creationId="{E8B769FD-36FA-4C5D-DE4C-3293C3EB62AB}"/>
          </ac:spMkLst>
        </pc:spChg>
        <pc:spChg chg="mod topLvl">
          <ac:chgData name="u1413064" userId="a8a3c6fe-7db9-4fd5-9328-ab5663e58aa3" providerId="ADAL" clId="{C00CD40F-E6E4-462C-9682-9845C112030A}" dt="2024-04-16T22:41:07.163" v="3087" actId="165"/>
          <ac:spMkLst>
            <pc:docMk/>
            <pc:sldMk cId="3771417566" sldId="269"/>
            <ac:spMk id="69" creationId="{7BD9F389-7C66-7E46-7834-7BED328C8C4E}"/>
          </ac:spMkLst>
        </pc:spChg>
        <pc:spChg chg="mod">
          <ac:chgData name="u1413064" userId="a8a3c6fe-7db9-4fd5-9328-ab5663e58aa3" providerId="ADAL" clId="{C00CD40F-E6E4-462C-9682-9845C112030A}" dt="2024-04-16T22:41:07.163" v="3087" actId="165"/>
          <ac:spMkLst>
            <pc:docMk/>
            <pc:sldMk cId="3771417566" sldId="269"/>
            <ac:spMk id="74" creationId="{4320D6FB-A898-4B6A-FD16-FE5A23C49B7C}"/>
          </ac:spMkLst>
        </pc:spChg>
        <pc:spChg chg="mod">
          <ac:chgData name="u1413064" userId="a8a3c6fe-7db9-4fd5-9328-ab5663e58aa3" providerId="ADAL" clId="{C00CD40F-E6E4-462C-9682-9845C112030A}" dt="2024-04-16T22:41:07.163" v="3087" actId="165"/>
          <ac:spMkLst>
            <pc:docMk/>
            <pc:sldMk cId="3771417566" sldId="269"/>
            <ac:spMk id="75" creationId="{9AC579E9-73F3-0B35-B691-2B4AAFB6DCC1}"/>
          </ac:spMkLst>
        </pc:spChg>
        <pc:spChg chg="mod">
          <ac:chgData name="u1413064" userId="a8a3c6fe-7db9-4fd5-9328-ab5663e58aa3" providerId="ADAL" clId="{C00CD40F-E6E4-462C-9682-9845C112030A}" dt="2024-04-16T22:41:07.163" v="3087" actId="165"/>
          <ac:spMkLst>
            <pc:docMk/>
            <pc:sldMk cId="3771417566" sldId="269"/>
            <ac:spMk id="76" creationId="{DF4905DC-038E-2221-27AF-ECFF765F0D6F}"/>
          </ac:spMkLst>
        </pc:spChg>
        <pc:spChg chg="mod topLvl">
          <ac:chgData name="u1413064" userId="a8a3c6fe-7db9-4fd5-9328-ab5663e58aa3" providerId="ADAL" clId="{C00CD40F-E6E4-462C-9682-9845C112030A}" dt="2024-04-16T22:41:07.163" v="3087" actId="165"/>
          <ac:spMkLst>
            <pc:docMk/>
            <pc:sldMk cId="3771417566" sldId="269"/>
            <ac:spMk id="78" creationId="{BB51D8F7-026C-9DFD-EF41-1CBDF3485F03}"/>
          </ac:spMkLst>
        </pc:spChg>
        <pc:spChg chg="mod topLvl">
          <ac:chgData name="u1413064" userId="a8a3c6fe-7db9-4fd5-9328-ab5663e58aa3" providerId="ADAL" clId="{C00CD40F-E6E4-462C-9682-9845C112030A}" dt="2024-04-16T22:41:07.163" v="3087" actId="165"/>
          <ac:spMkLst>
            <pc:docMk/>
            <pc:sldMk cId="3771417566" sldId="269"/>
            <ac:spMk id="79" creationId="{C84118EB-0A7C-D1DC-33AA-8ABDE4BD1B39}"/>
          </ac:spMkLst>
        </pc:spChg>
        <pc:spChg chg="mod topLvl">
          <ac:chgData name="u1413064" userId="a8a3c6fe-7db9-4fd5-9328-ab5663e58aa3" providerId="ADAL" clId="{C00CD40F-E6E4-462C-9682-9845C112030A}" dt="2024-04-16T22:41:07.163" v="3087" actId="165"/>
          <ac:spMkLst>
            <pc:docMk/>
            <pc:sldMk cId="3771417566" sldId="269"/>
            <ac:spMk id="111" creationId="{E9CBC3D5-C1FF-4BDE-1596-3C88BE587C52}"/>
          </ac:spMkLst>
        </pc:spChg>
        <pc:spChg chg="mod">
          <ac:chgData name="u1413064" userId="a8a3c6fe-7db9-4fd5-9328-ab5663e58aa3" providerId="ADAL" clId="{C00CD40F-E6E4-462C-9682-9845C112030A}" dt="2024-04-16T22:41:07.163" v="3087" actId="165"/>
          <ac:spMkLst>
            <pc:docMk/>
            <pc:sldMk cId="3771417566" sldId="269"/>
            <ac:spMk id="114" creationId="{66CC8526-B439-6321-E987-FA56FC1AE04D}"/>
          </ac:spMkLst>
        </pc:spChg>
        <pc:spChg chg="mod">
          <ac:chgData name="u1413064" userId="a8a3c6fe-7db9-4fd5-9328-ab5663e58aa3" providerId="ADAL" clId="{C00CD40F-E6E4-462C-9682-9845C112030A}" dt="2024-04-16T22:41:07.163" v="3087" actId="165"/>
          <ac:spMkLst>
            <pc:docMk/>
            <pc:sldMk cId="3771417566" sldId="269"/>
            <ac:spMk id="115" creationId="{B34837E3-56EE-4656-338B-8B39070128BB}"/>
          </ac:spMkLst>
        </pc:spChg>
        <pc:spChg chg="mod">
          <ac:chgData name="u1413064" userId="a8a3c6fe-7db9-4fd5-9328-ab5663e58aa3" providerId="ADAL" clId="{C00CD40F-E6E4-462C-9682-9845C112030A}" dt="2024-04-16T22:41:07.163" v="3087" actId="165"/>
          <ac:spMkLst>
            <pc:docMk/>
            <pc:sldMk cId="3771417566" sldId="269"/>
            <ac:spMk id="116" creationId="{A5BBD233-AE92-F2DE-7F69-8720B0075537}"/>
          </ac:spMkLst>
        </pc:spChg>
        <pc:spChg chg="mod topLvl">
          <ac:chgData name="u1413064" userId="a8a3c6fe-7db9-4fd5-9328-ab5663e58aa3" providerId="ADAL" clId="{C00CD40F-E6E4-462C-9682-9845C112030A}" dt="2024-04-16T22:41:07.163" v="3087" actId="165"/>
          <ac:spMkLst>
            <pc:docMk/>
            <pc:sldMk cId="3771417566" sldId="269"/>
            <ac:spMk id="128" creationId="{093BA57A-5139-2458-3B9C-175EFB1C9F4C}"/>
          </ac:spMkLst>
        </pc:spChg>
        <pc:spChg chg="mod">
          <ac:chgData name="u1413064" userId="a8a3c6fe-7db9-4fd5-9328-ab5663e58aa3" providerId="ADAL" clId="{C00CD40F-E6E4-462C-9682-9845C112030A}" dt="2024-04-16T22:41:07.163" v="3087" actId="165"/>
          <ac:spMkLst>
            <pc:docMk/>
            <pc:sldMk cId="3771417566" sldId="269"/>
            <ac:spMk id="131" creationId="{E1847BA8-E9F1-FA3C-0D93-A6CFA9F73992}"/>
          </ac:spMkLst>
        </pc:spChg>
        <pc:spChg chg="mod">
          <ac:chgData name="u1413064" userId="a8a3c6fe-7db9-4fd5-9328-ab5663e58aa3" providerId="ADAL" clId="{C00CD40F-E6E4-462C-9682-9845C112030A}" dt="2024-04-16T22:41:07.163" v="3087" actId="165"/>
          <ac:spMkLst>
            <pc:docMk/>
            <pc:sldMk cId="3771417566" sldId="269"/>
            <ac:spMk id="132" creationId="{CD78E47C-EAF3-7D3F-D300-8D4E75008782}"/>
          </ac:spMkLst>
        </pc:spChg>
        <pc:spChg chg="mod">
          <ac:chgData name="u1413064" userId="a8a3c6fe-7db9-4fd5-9328-ab5663e58aa3" providerId="ADAL" clId="{C00CD40F-E6E4-462C-9682-9845C112030A}" dt="2024-04-16T22:41:07.163" v="3087" actId="165"/>
          <ac:spMkLst>
            <pc:docMk/>
            <pc:sldMk cId="3771417566" sldId="269"/>
            <ac:spMk id="133" creationId="{3AC5D9A2-AE5B-BC2E-1EFE-64CAACA6087D}"/>
          </ac:spMkLst>
        </pc:spChg>
        <pc:spChg chg="mod topLvl">
          <ac:chgData name="u1413064" userId="a8a3c6fe-7db9-4fd5-9328-ab5663e58aa3" providerId="ADAL" clId="{C00CD40F-E6E4-462C-9682-9845C112030A}" dt="2024-04-16T22:41:07.163" v="3087" actId="165"/>
          <ac:spMkLst>
            <pc:docMk/>
            <pc:sldMk cId="3771417566" sldId="269"/>
            <ac:spMk id="144" creationId="{3C3E440F-AF51-0B76-8F52-ACA770C2DCB0}"/>
          </ac:spMkLst>
        </pc:spChg>
        <pc:spChg chg="mod topLvl">
          <ac:chgData name="u1413064" userId="a8a3c6fe-7db9-4fd5-9328-ab5663e58aa3" providerId="ADAL" clId="{C00CD40F-E6E4-462C-9682-9845C112030A}" dt="2024-04-16T22:41:07.163" v="3087" actId="165"/>
          <ac:spMkLst>
            <pc:docMk/>
            <pc:sldMk cId="3771417566" sldId="269"/>
            <ac:spMk id="146" creationId="{C25AE2B0-A190-9B36-6C6D-C5298C81F288}"/>
          </ac:spMkLst>
        </pc:spChg>
        <pc:spChg chg="mod">
          <ac:chgData name="u1413064" userId="a8a3c6fe-7db9-4fd5-9328-ab5663e58aa3" providerId="ADAL" clId="{C00CD40F-E6E4-462C-9682-9845C112030A}" dt="2024-04-16T22:41:07.163" v="3087" actId="165"/>
          <ac:spMkLst>
            <pc:docMk/>
            <pc:sldMk cId="3771417566" sldId="269"/>
            <ac:spMk id="149" creationId="{7F3E238F-526E-E7BA-56AA-D5EA5B7FCD0C}"/>
          </ac:spMkLst>
        </pc:spChg>
        <pc:spChg chg="mod">
          <ac:chgData name="u1413064" userId="a8a3c6fe-7db9-4fd5-9328-ab5663e58aa3" providerId="ADAL" clId="{C00CD40F-E6E4-462C-9682-9845C112030A}" dt="2024-04-16T22:41:07.163" v="3087" actId="165"/>
          <ac:spMkLst>
            <pc:docMk/>
            <pc:sldMk cId="3771417566" sldId="269"/>
            <ac:spMk id="150" creationId="{39041A3D-6E65-95FB-44A8-4B876169A58E}"/>
          </ac:spMkLst>
        </pc:spChg>
        <pc:spChg chg="mod">
          <ac:chgData name="u1413064" userId="a8a3c6fe-7db9-4fd5-9328-ab5663e58aa3" providerId="ADAL" clId="{C00CD40F-E6E4-462C-9682-9845C112030A}" dt="2024-04-16T22:41:07.163" v="3087" actId="165"/>
          <ac:spMkLst>
            <pc:docMk/>
            <pc:sldMk cId="3771417566" sldId="269"/>
            <ac:spMk id="151" creationId="{2F72AE34-C2DF-49DE-9D5C-8045437FFAD2}"/>
          </ac:spMkLst>
        </pc:spChg>
        <pc:spChg chg="mod topLvl">
          <ac:chgData name="u1413064" userId="a8a3c6fe-7db9-4fd5-9328-ab5663e58aa3" providerId="ADAL" clId="{C00CD40F-E6E4-462C-9682-9845C112030A}" dt="2024-04-16T22:41:07.163" v="3087" actId="165"/>
          <ac:spMkLst>
            <pc:docMk/>
            <pc:sldMk cId="3771417566" sldId="269"/>
            <ac:spMk id="156" creationId="{A53E2DBE-59B6-8242-235E-F3C6D6EAA90B}"/>
          </ac:spMkLst>
        </pc:spChg>
        <pc:spChg chg="mod">
          <ac:chgData name="u1413064" userId="a8a3c6fe-7db9-4fd5-9328-ab5663e58aa3" providerId="ADAL" clId="{C00CD40F-E6E4-462C-9682-9845C112030A}" dt="2024-04-16T22:41:07.163" v="3087" actId="165"/>
          <ac:spMkLst>
            <pc:docMk/>
            <pc:sldMk cId="3771417566" sldId="269"/>
            <ac:spMk id="159" creationId="{BB54F960-8BC3-7CD5-FF7D-867C091ACBAA}"/>
          </ac:spMkLst>
        </pc:spChg>
        <pc:spChg chg="mod">
          <ac:chgData name="u1413064" userId="a8a3c6fe-7db9-4fd5-9328-ab5663e58aa3" providerId="ADAL" clId="{C00CD40F-E6E4-462C-9682-9845C112030A}" dt="2024-04-16T22:41:07.163" v="3087" actId="165"/>
          <ac:spMkLst>
            <pc:docMk/>
            <pc:sldMk cId="3771417566" sldId="269"/>
            <ac:spMk id="162" creationId="{4552F0EE-3306-BFAA-5453-9EDBBF03E8E5}"/>
          </ac:spMkLst>
        </pc:spChg>
        <pc:spChg chg="mod">
          <ac:chgData name="u1413064" userId="a8a3c6fe-7db9-4fd5-9328-ab5663e58aa3" providerId="ADAL" clId="{C00CD40F-E6E4-462C-9682-9845C112030A}" dt="2024-04-16T22:41:07.163" v="3087" actId="165"/>
          <ac:spMkLst>
            <pc:docMk/>
            <pc:sldMk cId="3771417566" sldId="269"/>
            <ac:spMk id="165" creationId="{1EC364AF-D6CA-258F-BB95-6BED77B38F34}"/>
          </ac:spMkLst>
        </pc:spChg>
        <pc:spChg chg="mod">
          <ac:chgData name="u1413064" userId="a8a3c6fe-7db9-4fd5-9328-ab5663e58aa3" providerId="ADAL" clId="{C00CD40F-E6E4-462C-9682-9845C112030A}" dt="2024-04-16T22:41:07.163" v="3087" actId="165"/>
          <ac:spMkLst>
            <pc:docMk/>
            <pc:sldMk cId="3771417566" sldId="269"/>
            <ac:spMk id="168" creationId="{CFEF36BF-CEB1-9F3D-A304-0FD83ADF3E03}"/>
          </ac:spMkLst>
        </pc:spChg>
        <pc:spChg chg="mod">
          <ac:chgData name="u1413064" userId="a8a3c6fe-7db9-4fd5-9328-ab5663e58aa3" providerId="ADAL" clId="{C00CD40F-E6E4-462C-9682-9845C112030A}" dt="2024-04-16T22:41:07.163" v="3087" actId="165"/>
          <ac:spMkLst>
            <pc:docMk/>
            <pc:sldMk cId="3771417566" sldId="269"/>
            <ac:spMk id="171" creationId="{BA3F4E83-9079-2B12-523C-8384D469B513}"/>
          </ac:spMkLst>
        </pc:spChg>
        <pc:spChg chg="mod topLvl">
          <ac:chgData name="u1413064" userId="a8a3c6fe-7db9-4fd5-9328-ab5663e58aa3" providerId="ADAL" clId="{C00CD40F-E6E4-462C-9682-9845C112030A}" dt="2024-04-16T22:41:07.163" v="3087" actId="165"/>
          <ac:spMkLst>
            <pc:docMk/>
            <pc:sldMk cId="3771417566" sldId="269"/>
            <ac:spMk id="172" creationId="{81B0FF62-79A7-0B33-C2A1-C305F10CC90D}"/>
          </ac:spMkLst>
        </pc:spChg>
        <pc:spChg chg="mod topLvl">
          <ac:chgData name="u1413064" userId="a8a3c6fe-7db9-4fd5-9328-ab5663e58aa3" providerId="ADAL" clId="{C00CD40F-E6E4-462C-9682-9845C112030A}" dt="2024-04-16T22:41:07.163" v="3087" actId="165"/>
          <ac:spMkLst>
            <pc:docMk/>
            <pc:sldMk cId="3771417566" sldId="269"/>
            <ac:spMk id="174" creationId="{3252CCB0-C333-07AA-5B09-6A429F0C00FA}"/>
          </ac:spMkLst>
        </pc:spChg>
        <pc:spChg chg="mod">
          <ac:chgData name="u1413064" userId="a8a3c6fe-7db9-4fd5-9328-ab5663e58aa3" providerId="ADAL" clId="{C00CD40F-E6E4-462C-9682-9845C112030A}" dt="2024-04-16T22:41:07.163" v="3087" actId="165"/>
          <ac:spMkLst>
            <pc:docMk/>
            <pc:sldMk cId="3771417566" sldId="269"/>
            <ac:spMk id="177" creationId="{18DA508D-5923-8F2C-FB89-8392D4468BFC}"/>
          </ac:spMkLst>
        </pc:spChg>
        <pc:spChg chg="mod">
          <ac:chgData name="u1413064" userId="a8a3c6fe-7db9-4fd5-9328-ab5663e58aa3" providerId="ADAL" clId="{C00CD40F-E6E4-462C-9682-9845C112030A}" dt="2024-04-16T22:41:07.163" v="3087" actId="165"/>
          <ac:spMkLst>
            <pc:docMk/>
            <pc:sldMk cId="3771417566" sldId="269"/>
            <ac:spMk id="178" creationId="{05F04643-E9BD-8E93-89AF-1448EEB5AE8C}"/>
          </ac:spMkLst>
        </pc:spChg>
        <pc:spChg chg="mod">
          <ac:chgData name="u1413064" userId="a8a3c6fe-7db9-4fd5-9328-ab5663e58aa3" providerId="ADAL" clId="{C00CD40F-E6E4-462C-9682-9845C112030A}" dt="2024-04-16T22:41:07.163" v="3087" actId="165"/>
          <ac:spMkLst>
            <pc:docMk/>
            <pc:sldMk cId="3771417566" sldId="269"/>
            <ac:spMk id="179" creationId="{2C0D89FE-BFA2-182F-9247-55EFF111218B}"/>
          </ac:spMkLst>
        </pc:spChg>
        <pc:spChg chg="mod topLvl">
          <ac:chgData name="u1413064" userId="a8a3c6fe-7db9-4fd5-9328-ab5663e58aa3" providerId="ADAL" clId="{C00CD40F-E6E4-462C-9682-9845C112030A}" dt="2024-04-16T22:41:07.163" v="3087" actId="165"/>
          <ac:spMkLst>
            <pc:docMk/>
            <pc:sldMk cId="3771417566" sldId="269"/>
            <ac:spMk id="181" creationId="{91C7651E-F42A-526A-2A8E-5E527AAE218C}"/>
          </ac:spMkLst>
        </pc:spChg>
        <pc:spChg chg="mod topLvl">
          <ac:chgData name="u1413064" userId="a8a3c6fe-7db9-4fd5-9328-ab5663e58aa3" providerId="ADAL" clId="{C00CD40F-E6E4-462C-9682-9845C112030A}" dt="2024-04-16T22:41:07.163" v="3087" actId="165"/>
          <ac:spMkLst>
            <pc:docMk/>
            <pc:sldMk cId="3771417566" sldId="269"/>
            <ac:spMk id="182" creationId="{1F047617-1698-0957-6662-1CF956C998F2}"/>
          </ac:spMkLst>
        </pc:spChg>
        <pc:spChg chg="mod topLvl">
          <ac:chgData name="u1413064" userId="a8a3c6fe-7db9-4fd5-9328-ab5663e58aa3" providerId="ADAL" clId="{C00CD40F-E6E4-462C-9682-9845C112030A}" dt="2024-04-16T22:41:07.163" v="3087" actId="165"/>
          <ac:spMkLst>
            <pc:docMk/>
            <pc:sldMk cId="3771417566" sldId="269"/>
            <ac:spMk id="184" creationId="{AF7F9456-E29C-8BCC-DF24-A87FD57663D6}"/>
          </ac:spMkLst>
        </pc:spChg>
        <pc:spChg chg="mod">
          <ac:chgData name="u1413064" userId="a8a3c6fe-7db9-4fd5-9328-ab5663e58aa3" providerId="ADAL" clId="{C00CD40F-E6E4-462C-9682-9845C112030A}" dt="2024-04-16T22:41:07.163" v="3087" actId="165"/>
          <ac:spMkLst>
            <pc:docMk/>
            <pc:sldMk cId="3771417566" sldId="269"/>
            <ac:spMk id="187" creationId="{B9A2F0D4-551A-2018-BBFB-8EB4D147B070}"/>
          </ac:spMkLst>
        </pc:spChg>
        <pc:spChg chg="mod">
          <ac:chgData name="u1413064" userId="a8a3c6fe-7db9-4fd5-9328-ab5663e58aa3" providerId="ADAL" clId="{C00CD40F-E6E4-462C-9682-9845C112030A}" dt="2024-04-16T22:41:07.163" v="3087" actId="165"/>
          <ac:spMkLst>
            <pc:docMk/>
            <pc:sldMk cId="3771417566" sldId="269"/>
            <ac:spMk id="188" creationId="{414AF306-3731-9664-D0FC-8EDDFBB68BF5}"/>
          </ac:spMkLst>
        </pc:spChg>
        <pc:spChg chg="mod">
          <ac:chgData name="u1413064" userId="a8a3c6fe-7db9-4fd5-9328-ab5663e58aa3" providerId="ADAL" clId="{C00CD40F-E6E4-462C-9682-9845C112030A}" dt="2024-04-16T22:41:07.163" v="3087" actId="165"/>
          <ac:spMkLst>
            <pc:docMk/>
            <pc:sldMk cId="3771417566" sldId="269"/>
            <ac:spMk id="189" creationId="{D5938AEB-56B5-9AE2-3514-9E6E7BCE788B}"/>
          </ac:spMkLst>
        </pc:spChg>
        <pc:spChg chg="mod topLvl">
          <ac:chgData name="u1413064" userId="a8a3c6fe-7db9-4fd5-9328-ab5663e58aa3" providerId="ADAL" clId="{C00CD40F-E6E4-462C-9682-9845C112030A}" dt="2024-04-16T22:41:07.163" v="3087" actId="165"/>
          <ac:spMkLst>
            <pc:docMk/>
            <pc:sldMk cId="3771417566" sldId="269"/>
            <ac:spMk id="191" creationId="{E3049CF5-F5BC-464C-FE4D-9127DA96C10C}"/>
          </ac:spMkLst>
        </pc:spChg>
        <pc:spChg chg="mod topLvl">
          <ac:chgData name="u1413064" userId="a8a3c6fe-7db9-4fd5-9328-ab5663e58aa3" providerId="ADAL" clId="{C00CD40F-E6E4-462C-9682-9845C112030A}" dt="2024-04-16T22:41:07.163" v="3087" actId="165"/>
          <ac:spMkLst>
            <pc:docMk/>
            <pc:sldMk cId="3771417566" sldId="269"/>
            <ac:spMk id="192" creationId="{96B3F7CB-DE4A-E59C-FDCE-E725FECCA1BE}"/>
          </ac:spMkLst>
        </pc:spChg>
        <pc:spChg chg="mod topLvl">
          <ac:chgData name="u1413064" userId="a8a3c6fe-7db9-4fd5-9328-ab5663e58aa3" providerId="ADAL" clId="{C00CD40F-E6E4-462C-9682-9845C112030A}" dt="2024-04-16T22:41:07.163" v="3087" actId="165"/>
          <ac:spMkLst>
            <pc:docMk/>
            <pc:sldMk cId="3771417566" sldId="269"/>
            <ac:spMk id="194" creationId="{A0265FC7-AFA3-51F9-72F2-2AA406F8A901}"/>
          </ac:spMkLst>
        </pc:spChg>
        <pc:spChg chg="mod topLvl">
          <ac:chgData name="u1413064" userId="a8a3c6fe-7db9-4fd5-9328-ab5663e58aa3" providerId="ADAL" clId="{C00CD40F-E6E4-462C-9682-9845C112030A}" dt="2024-04-16T22:41:07.163" v="3087" actId="165"/>
          <ac:spMkLst>
            <pc:docMk/>
            <pc:sldMk cId="3771417566" sldId="269"/>
            <ac:spMk id="196" creationId="{D162F6CA-8554-66E5-079E-D417F242C823}"/>
          </ac:spMkLst>
        </pc:spChg>
        <pc:grpChg chg="add del mod">
          <ac:chgData name="u1413064" userId="a8a3c6fe-7db9-4fd5-9328-ab5663e58aa3" providerId="ADAL" clId="{C00CD40F-E6E4-462C-9682-9845C112030A}" dt="2024-04-16T22:41:07.163" v="3087" actId="165"/>
          <ac:grpSpMkLst>
            <pc:docMk/>
            <pc:sldMk cId="3771417566" sldId="269"/>
            <ac:grpSpMk id="2" creationId="{D0BEBD4B-A495-27FD-BA5B-61FF0E2D919B}"/>
          </ac:grpSpMkLst>
        </pc:grpChg>
        <pc:grpChg chg="mod topLvl">
          <ac:chgData name="u1413064" userId="a8a3c6fe-7db9-4fd5-9328-ab5663e58aa3" providerId="ADAL" clId="{C00CD40F-E6E4-462C-9682-9845C112030A}" dt="2024-04-16T22:41:07.163" v="3087" actId="165"/>
          <ac:grpSpMkLst>
            <pc:docMk/>
            <pc:sldMk cId="3771417566" sldId="269"/>
            <ac:grpSpMk id="71" creationId="{3ABE93F2-B545-E102-E2F6-537A9743D168}"/>
          </ac:grpSpMkLst>
        </pc:grpChg>
        <pc:grpChg chg="mod">
          <ac:chgData name="u1413064" userId="a8a3c6fe-7db9-4fd5-9328-ab5663e58aa3" providerId="ADAL" clId="{C00CD40F-E6E4-462C-9682-9845C112030A}" dt="2024-04-16T22:41:07.163" v="3087" actId="165"/>
          <ac:grpSpMkLst>
            <pc:docMk/>
            <pc:sldMk cId="3771417566" sldId="269"/>
            <ac:grpSpMk id="73" creationId="{7BF1EBA7-0E1D-9C54-C872-8C60588D54FF}"/>
          </ac:grpSpMkLst>
        </pc:grpChg>
        <pc:grpChg chg="mod topLvl">
          <ac:chgData name="u1413064" userId="a8a3c6fe-7db9-4fd5-9328-ab5663e58aa3" providerId="ADAL" clId="{C00CD40F-E6E4-462C-9682-9845C112030A}" dt="2024-04-16T22:41:07.163" v="3087" actId="165"/>
          <ac:grpSpMkLst>
            <pc:docMk/>
            <pc:sldMk cId="3771417566" sldId="269"/>
            <ac:grpSpMk id="112" creationId="{004CC850-DC7C-7C5E-C606-2965F469BF51}"/>
          </ac:grpSpMkLst>
        </pc:grpChg>
        <pc:grpChg chg="mod">
          <ac:chgData name="u1413064" userId="a8a3c6fe-7db9-4fd5-9328-ab5663e58aa3" providerId="ADAL" clId="{C00CD40F-E6E4-462C-9682-9845C112030A}" dt="2024-04-16T22:41:07.163" v="3087" actId="165"/>
          <ac:grpSpMkLst>
            <pc:docMk/>
            <pc:sldMk cId="3771417566" sldId="269"/>
            <ac:grpSpMk id="113" creationId="{29E3C8EE-A5ED-9C9C-DE5A-2B568503FE36}"/>
          </ac:grpSpMkLst>
        </pc:grpChg>
        <pc:grpChg chg="mod topLvl">
          <ac:chgData name="u1413064" userId="a8a3c6fe-7db9-4fd5-9328-ab5663e58aa3" providerId="ADAL" clId="{C00CD40F-E6E4-462C-9682-9845C112030A}" dt="2024-04-16T22:41:07.163" v="3087" actId="165"/>
          <ac:grpSpMkLst>
            <pc:docMk/>
            <pc:sldMk cId="3771417566" sldId="269"/>
            <ac:grpSpMk id="129" creationId="{F3E5C891-42E3-CC57-717E-71CB1EFCF9AD}"/>
          </ac:grpSpMkLst>
        </pc:grpChg>
        <pc:grpChg chg="mod">
          <ac:chgData name="u1413064" userId="a8a3c6fe-7db9-4fd5-9328-ab5663e58aa3" providerId="ADAL" clId="{C00CD40F-E6E4-462C-9682-9845C112030A}" dt="2024-04-16T22:41:07.163" v="3087" actId="165"/>
          <ac:grpSpMkLst>
            <pc:docMk/>
            <pc:sldMk cId="3771417566" sldId="269"/>
            <ac:grpSpMk id="130" creationId="{F78158D9-2BCB-A2DC-CAD9-CC543EA18C01}"/>
          </ac:grpSpMkLst>
        </pc:grpChg>
        <pc:grpChg chg="mod topLvl">
          <ac:chgData name="u1413064" userId="a8a3c6fe-7db9-4fd5-9328-ab5663e58aa3" providerId="ADAL" clId="{C00CD40F-E6E4-462C-9682-9845C112030A}" dt="2024-04-16T22:41:07.163" v="3087" actId="165"/>
          <ac:grpSpMkLst>
            <pc:docMk/>
            <pc:sldMk cId="3771417566" sldId="269"/>
            <ac:grpSpMk id="147" creationId="{D3B00462-1E65-B5F1-6B3E-35D26FE0A8CB}"/>
          </ac:grpSpMkLst>
        </pc:grpChg>
        <pc:grpChg chg="mod">
          <ac:chgData name="u1413064" userId="a8a3c6fe-7db9-4fd5-9328-ab5663e58aa3" providerId="ADAL" clId="{C00CD40F-E6E4-462C-9682-9845C112030A}" dt="2024-04-16T22:41:07.163" v="3087" actId="165"/>
          <ac:grpSpMkLst>
            <pc:docMk/>
            <pc:sldMk cId="3771417566" sldId="269"/>
            <ac:grpSpMk id="148" creationId="{82B9C8F7-06B7-5846-E1F3-EB7BE232858D}"/>
          </ac:grpSpMkLst>
        </pc:grpChg>
        <pc:grpChg chg="mod topLvl">
          <ac:chgData name="u1413064" userId="a8a3c6fe-7db9-4fd5-9328-ab5663e58aa3" providerId="ADAL" clId="{C00CD40F-E6E4-462C-9682-9845C112030A}" dt="2024-04-16T22:41:07.163" v="3087" actId="165"/>
          <ac:grpSpMkLst>
            <pc:docMk/>
            <pc:sldMk cId="3771417566" sldId="269"/>
            <ac:grpSpMk id="157" creationId="{E34AA682-F776-11CD-B333-29D74611CDDC}"/>
          </ac:grpSpMkLst>
        </pc:grpChg>
        <pc:grpChg chg="mod topLvl">
          <ac:chgData name="u1413064" userId="a8a3c6fe-7db9-4fd5-9328-ab5663e58aa3" providerId="ADAL" clId="{C00CD40F-E6E4-462C-9682-9845C112030A}" dt="2024-04-16T22:41:07.163" v="3087" actId="165"/>
          <ac:grpSpMkLst>
            <pc:docMk/>
            <pc:sldMk cId="3771417566" sldId="269"/>
            <ac:grpSpMk id="160" creationId="{11EC5DD3-94FF-FB50-66E9-1AC462154763}"/>
          </ac:grpSpMkLst>
        </pc:grpChg>
        <pc:grpChg chg="mod topLvl">
          <ac:chgData name="u1413064" userId="a8a3c6fe-7db9-4fd5-9328-ab5663e58aa3" providerId="ADAL" clId="{C00CD40F-E6E4-462C-9682-9845C112030A}" dt="2024-04-16T22:41:07.163" v="3087" actId="165"/>
          <ac:grpSpMkLst>
            <pc:docMk/>
            <pc:sldMk cId="3771417566" sldId="269"/>
            <ac:grpSpMk id="163" creationId="{A59CE579-D063-AAE1-0BB6-58C0BE02AAD1}"/>
          </ac:grpSpMkLst>
        </pc:grpChg>
        <pc:grpChg chg="mod topLvl">
          <ac:chgData name="u1413064" userId="a8a3c6fe-7db9-4fd5-9328-ab5663e58aa3" providerId="ADAL" clId="{C00CD40F-E6E4-462C-9682-9845C112030A}" dt="2024-04-16T22:41:07.163" v="3087" actId="165"/>
          <ac:grpSpMkLst>
            <pc:docMk/>
            <pc:sldMk cId="3771417566" sldId="269"/>
            <ac:grpSpMk id="166" creationId="{2228EC93-6937-144D-09E5-0F9C0C434F30}"/>
          </ac:grpSpMkLst>
        </pc:grpChg>
        <pc:grpChg chg="mod topLvl">
          <ac:chgData name="u1413064" userId="a8a3c6fe-7db9-4fd5-9328-ab5663e58aa3" providerId="ADAL" clId="{C00CD40F-E6E4-462C-9682-9845C112030A}" dt="2024-04-16T22:41:07.163" v="3087" actId="165"/>
          <ac:grpSpMkLst>
            <pc:docMk/>
            <pc:sldMk cId="3771417566" sldId="269"/>
            <ac:grpSpMk id="169" creationId="{1C3DF78A-60CF-68F9-93B9-86D2D9E55604}"/>
          </ac:grpSpMkLst>
        </pc:grpChg>
        <pc:grpChg chg="mod topLvl">
          <ac:chgData name="u1413064" userId="a8a3c6fe-7db9-4fd5-9328-ab5663e58aa3" providerId="ADAL" clId="{C00CD40F-E6E4-462C-9682-9845C112030A}" dt="2024-04-16T22:41:07.163" v="3087" actId="165"/>
          <ac:grpSpMkLst>
            <pc:docMk/>
            <pc:sldMk cId="3771417566" sldId="269"/>
            <ac:grpSpMk id="175" creationId="{C5C70552-DAD1-582B-5D43-AD65D316EBDF}"/>
          </ac:grpSpMkLst>
        </pc:grpChg>
        <pc:grpChg chg="mod">
          <ac:chgData name="u1413064" userId="a8a3c6fe-7db9-4fd5-9328-ab5663e58aa3" providerId="ADAL" clId="{C00CD40F-E6E4-462C-9682-9845C112030A}" dt="2024-04-16T22:41:07.163" v="3087" actId="165"/>
          <ac:grpSpMkLst>
            <pc:docMk/>
            <pc:sldMk cId="3771417566" sldId="269"/>
            <ac:grpSpMk id="176" creationId="{8833A62B-5668-4599-6792-B96D1B0154C7}"/>
          </ac:grpSpMkLst>
        </pc:grpChg>
        <pc:grpChg chg="mod topLvl">
          <ac:chgData name="u1413064" userId="a8a3c6fe-7db9-4fd5-9328-ab5663e58aa3" providerId="ADAL" clId="{C00CD40F-E6E4-462C-9682-9845C112030A}" dt="2024-04-16T22:41:07.163" v="3087" actId="165"/>
          <ac:grpSpMkLst>
            <pc:docMk/>
            <pc:sldMk cId="3771417566" sldId="269"/>
            <ac:grpSpMk id="185" creationId="{55E95DBB-DAC7-7050-8625-820AAF46A191}"/>
          </ac:grpSpMkLst>
        </pc:grpChg>
        <pc:grpChg chg="mod">
          <ac:chgData name="u1413064" userId="a8a3c6fe-7db9-4fd5-9328-ab5663e58aa3" providerId="ADAL" clId="{C00CD40F-E6E4-462C-9682-9845C112030A}" dt="2024-04-16T22:41:07.163" v="3087" actId="165"/>
          <ac:grpSpMkLst>
            <pc:docMk/>
            <pc:sldMk cId="3771417566" sldId="269"/>
            <ac:grpSpMk id="186" creationId="{34D0D8DE-BED5-30BD-699D-6572AC764204}"/>
          </ac:grpSpMkLst>
        </pc:grpChg>
        <pc:picChg chg="add mod">
          <ac:chgData name="u1413064" userId="a8a3c6fe-7db9-4fd5-9328-ab5663e58aa3" providerId="ADAL" clId="{C00CD40F-E6E4-462C-9682-9845C112030A}" dt="2024-04-16T22:50:30.203" v="3257" actId="1076"/>
          <ac:picMkLst>
            <pc:docMk/>
            <pc:sldMk cId="3771417566" sldId="269"/>
            <ac:picMk id="3" creationId="{9640776C-D092-7A5B-8771-D0006EFD9DF7}"/>
          </ac:picMkLst>
        </pc:picChg>
        <pc:picChg chg="add mod">
          <ac:chgData name="u1413064" userId="a8a3c6fe-7db9-4fd5-9328-ab5663e58aa3" providerId="ADAL" clId="{C00CD40F-E6E4-462C-9682-9845C112030A}" dt="2024-04-16T22:50:34.760" v="3259" actId="1076"/>
          <ac:picMkLst>
            <pc:docMk/>
            <pc:sldMk cId="3771417566" sldId="269"/>
            <ac:picMk id="5" creationId="{B4E4BECB-B867-E51E-3FB0-E8C855C75D98}"/>
          </ac:picMkLst>
        </pc:picChg>
        <pc:picChg chg="mod topLvl">
          <ac:chgData name="u1413064" userId="a8a3c6fe-7db9-4fd5-9328-ab5663e58aa3" providerId="ADAL" clId="{C00CD40F-E6E4-462C-9682-9845C112030A}" dt="2024-04-16T22:41:07.163" v="3087" actId="165"/>
          <ac:picMkLst>
            <pc:docMk/>
            <pc:sldMk cId="3771417566" sldId="269"/>
            <ac:picMk id="44" creationId="{A8E0DC64-D63D-0B3C-3406-DE3F200DA2E8}"/>
          </ac:picMkLst>
        </pc:picChg>
        <pc:picChg chg="mod topLvl">
          <ac:chgData name="u1413064" userId="a8a3c6fe-7db9-4fd5-9328-ab5663e58aa3" providerId="ADAL" clId="{C00CD40F-E6E4-462C-9682-9845C112030A}" dt="2024-04-16T22:41:07.163" v="3087" actId="165"/>
          <ac:picMkLst>
            <pc:docMk/>
            <pc:sldMk cId="3771417566" sldId="269"/>
            <ac:picMk id="50" creationId="{C3E445F1-198E-9F17-267E-83C478CCB07A}"/>
          </ac:picMkLst>
        </pc:picChg>
        <pc:picChg chg="mod">
          <ac:chgData name="u1413064" userId="a8a3c6fe-7db9-4fd5-9328-ab5663e58aa3" providerId="ADAL" clId="{C00CD40F-E6E4-462C-9682-9845C112030A}" dt="2024-04-16T22:41:07.163" v="3087" actId="165"/>
          <ac:picMkLst>
            <pc:docMk/>
            <pc:sldMk cId="3771417566" sldId="269"/>
            <ac:picMk id="77" creationId="{91D906D1-BBBB-A60D-0159-CE1551102BC3}"/>
          </ac:picMkLst>
        </pc:picChg>
        <pc:picChg chg="mod">
          <ac:chgData name="u1413064" userId="a8a3c6fe-7db9-4fd5-9328-ab5663e58aa3" providerId="ADAL" clId="{C00CD40F-E6E4-462C-9682-9845C112030A}" dt="2024-04-16T22:41:07.163" v="3087" actId="165"/>
          <ac:picMkLst>
            <pc:docMk/>
            <pc:sldMk cId="3771417566" sldId="269"/>
            <ac:picMk id="117" creationId="{87855528-FA10-2EF4-43C2-9EA2A6FFDBDF}"/>
          </ac:picMkLst>
        </pc:picChg>
        <pc:picChg chg="mod">
          <ac:chgData name="u1413064" userId="a8a3c6fe-7db9-4fd5-9328-ab5663e58aa3" providerId="ADAL" clId="{C00CD40F-E6E4-462C-9682-9845C112030A}" dt="2024-04-16T22:41:07.163" v="3087" actId="165"/>
          <ac:picMkLst>
            <pc:docMk/>
            <pc:sldMk cId="3771417566" sldId="269"/>
            <ac:picMk id="134" creationId="{4F8AE379-14F2-5F77-06B0-8536112D2FC6}"/>
          </ac:picMkLst>
        </pc:picChg>
        <pc:picChg chg="mod">
          <ac:chgData name="u1413064" userId="a8a3c6fe-7db9-4fd5-9328-ab5663e58aa3" providerId="ADAL" clId="{C00CD40F-E6E4-462C-9682-9845C112030A}" dt="2024-04-16T22:41:07.163" v="3087" actId="165"/>
          <ac:picMkLst>
            <pc:docMk/>
            <pc:sldMk cId="3771417566" sldId="269"/>
            <ac:picMk id="152" creationId="{FDAC46B0-5BDF-1E98-71C0-C1184AB23DB3}"/>
          </ac:picMkLst>
        </pc:picChg>
        <pc:picChg chg="mod">
          <ac:chgData name="u1413064" userId="a8a3c6fe-7db9-4fd5-9328-ab5663e58aa3" providerId="ADAL" clId="{C00CD40F-E6E4-462C-9682-9845C112030A}" dt="2024-04-16T22:41:07.163" v="3087" actId="165"/>
          <ac:picMkLst>
            <pc:docMk/>
            <pc:sldMk cId="3771417566" sldId="269"/>
            <ac:picMk id="158" creationId="{888495A1-0F1A-9982-B8FB-90DABBF0F48D}"/>
          </ac:picMkLst>
        </pc:picChg>
        <pc:picChg chg="mod">
          <ac:chgData name="u1413064" userId="a8a3c6fe-7db9-4fd5-9328-ab5663e58aa3" providerId="ADAL" clId="{C00CD40F-E6E4-462C-9682-9845C112030A}" dt="2024-04-16T22:41:07.163" v="3087" actId="165"/>
          <ac:picMkLst>
            <pc:docMk/>
            <pc:sldMk cId="3771417566" sldId="269"/>
            <ac:picMk id="161" creationId="{FF9F3BA9-F778-EE25-30A5-0D820E12F590}"/>
          </ac:picMkLst>
        </pc:picChg>
        <pc:picChg chg="mod">
          <ac:chgData name="u1413064" userId="a8a3c6fe-7db9-4fd5-9328-ab5663e58aa3" providerId="ADAL" clId="{C00CD40F-E6E4-462C-9682-9845C112030A}" dt="2024-04-16T22:41:07.163" v="3087" actId="165"/>
          <ac:picMkLst>
            <pc:docMk/>
            <pc:sldMk cId="3771417566" sldId="269"/>
            <ac:picMk id="164" creationId="{76A5C74D-C7E3-EAE5-A99E-31B36F84C734}"/>
          </ac:picMkLst>
        </pc:picChg>
        <pc:picChg chg="mod">
          <ac:chgData name="u1413064" userId="a8a3c6fe-7db9-4fd5-9328-ab5663e58aa3" providerId="ADAL" clId="{C00CD40F-E6E4-462C-9682-9845C112030A}" dt="2024-04-16T22:41:07.163" v="3087" actId="165"/>
          <ac:picMkLst>
            <pc:docMk/>
            <pc:sldMk cId="3771417566" sldId="269"/>
            <ac:picMk id="167" creationId="{28DDDA42-9540-18F1-A82F-D9F693FD5EE2}"/>
          </ac:picMkLst>
        </pc:picChg>
        <pc:picChg chg="mod">
          <ac:chgData name="u1413064" userId="a8a3c6fe-7db9-4fd5-9328-ab5663e58aa3" providerId="ADAL" clId="{C00CD40F-E6E4-462C-9682-9845C112030A}" dt="2024-04-16T22:41:07.163" v="3087" actId="165"/>
          <ac:picMkLst>
            <pc:docMk/>
            <pc:sldMk cId="3771417566" sldId="269"/>
            <ac:picMk id="170" creationId="{5257AA2A-4B51-B6E6-6CB1-424996226C41}"/>
          </ac:picMkLst>
        </pc:picChg>
        <pc:picChg chg="mod">
          <ac:chgData name="u1413064" userId="a8a3c6fe-7db9-4fd5-9328-ab5663e58aa3" providerId="ADAL" clId="{C00CD40F-E6E4-462C-9682-9845C112030A}" dt="2024-04-16T22:41:07.163" v="3087" actId="165"/>
          <ac:picMkLst>
            <pc:docMk/>
            <pc:sldMk cId="3771417566" sldId="269"/>
            <ac:picMk id="180" creationId="{E2DDA6A0-A034-9E6C-F8FF-FEEA49F46CDC}"/>
          </ac:picMkLst>
        </pc:picChg>
        <pc:picChg chg="mod">
          <ac:chgData name="u1413064" userId="a8a3c6fe-7db9-4fd5-9328-ab5663e58aa3" providerId="ADAL" clId="{C00CD40F-E6E4-462C-9682-9845C112030A}" dt="2024-04-16T22:41:07.163" v="3087" actId="165"/>
          <ac:picMkLst>
            <pc:docMk/>
            <pc:sldMk cId="3771417566" sldId="269"/>
            <ac:picMk id="190" creationId="{D7865FA8-8B63-DD70-C4F5-610BF845539A}"/>
          </ac:picMkLst>
        </pc:picChg>
        <pc:picChg chg="mod topLvl">
          <ac:chgData name="u1413064" userId="a8a3c6fe-7db9-4fd5-9328-ab5663e58aa3" providerId="ADAL" clId="{C00CD40F-E6E4-462C-9682-9845C112030A}" dt="2024-04-16T22:41:07.163" v="3087" actId="165"/>
          <ac:picMkLst>
            <pc:docMk/>
            <pc:sldMk cId="3771417566" sldId="269"/>
            <ac:picMk id="195" creationId="{81618AE3-37A6-FF69-CE0E-B2DE26C5D2AD}"/>
          </ac:picMkLst>
        </pc:picChg>
        <pc:cxnChg chg="mod topLvl">
          <ac:chgData name="u1413064" userId="a8a3c6fe-7db9-4fd5-9328-ab5663e58aa3" providerId="ADAL" clId="{C00CD40F-E6E4-462C-9682-9845C112030A}" dt="2024-04-16T22:41:07.163" v="3087" actId="165"/>
          <ac:cxnSpMkLst>
            <pc:docMk/>
            <pc:sldMk cId="3771417566" sldId="269"/>
            <ac:cxnSpMk id="38" creationId="{DFAC4053-AE50-7BF8-FA2D-DA9146F1BF85}"/>
          </ac:cxnSpMkLst>
        </pc:cxnChg>
        <pc:cxnChg chg="mod topLvl">
          <ac:chgData name="u1413064" userId="a8a3c6fe-7db9-4fd5-9328-ab5663e58aa3" providerId="ADAL" clId="{C00CD40F-E6E4-462C-9682-9845C112030A}" dt="2024-04-16T22:41:07.163" v="3087" actId="165"/>
          <ac:cxnSpMkLst>
            <pc:docMk/>
            <pc:sldMk cId="3771417566" sldId="269"/>
            <ac:cxnSpMk id="46" creationId="{CDE3683C-F810-4D11-B104-15521F922385}"/>
          </ac:cxnSpMkLst>
        </pc:cxnChg>
        <pc:cxnChg chg="mod topLvl">
          <ac:chgData name="u1413064" userId="a8a3c6fe-7db9-4fd5-9328-ab5663e58aa3" providerId="ADAL" clId="{C00CD40F-E6E4-462C-9682-9845C112030A}" dt="2024-04-16T22:41:07.163" v="3087" actId="165"/>
          <ac:cxnSpMkLst>
            <pc:docMk/>
            <pc:sldMk cId="3771417566" sldId="269"/>
            <ac:cxnSpMk id="63" creationId="{FE4692E1-F641-AB5E-C6DD-A4316725649C}"/>
          </ac:cxnSpMkLst>
        </pc:cxnChg>
        <pc:cxnChg chg="mod topLvl">
          <ac:chgData name="u1413064" userId="a8a3c6fe-7db9-4fd5-9328-ab5663e58aa3" providerId="ADAL" clId="{C00CD40F-E6E4-462C-9682-9845C112030A}" dt="2024-04-16T22:41:07.163" v="3087" actId="165"/>
          <ac:cxnSpMkLst>
            <pc:docMk/>
            <pc:sldMk cId="3771417566" sldId="269"/>
            <ac:cxnSpMk id="110" creationId="{4D7C1970-929A-A973-C0A6-E6D54A64EBA1}"/>
          </ac:cxnSpMkLst>
        </pc:cxnChg>
        <pc:cxnChg chg="mod topLvl">
          <ac:chgData name="u1413064" userId="a8a3c6fe-7db9-4fd5-9328-ab5663e58aa3" providerId="ADAL" clId="{C00CD40F-E6E4-462C-9682-9845C112030A}" dt="2024-04-16T22:41:07.163" v="3087" actId="165"/>
          <ac:cxnSpMkLst>
            <pc:docMk/>
            <pc:sldMk cId="3771417566" sldId="269"/>
            <ac:cxnSpMk id="127" creationId="{C9359D29-5F0F-0669-63A9-DEED4EDD7D21}"/>
          </ac:cxnSpMkLst>
        </pc:cxnChg>
        <pc:cxnChg chg="mod topLvl">
          <ac:chgData name="u1413064" userId="a8a3c6fe-7db9-4fd5-9328-ab5663e58aa3" providerId="ADAL" clId="{C00CD40F-E6E4-462C-9682-9845C112030A}" dt="2024-04-16T22:41:07.163" v="3087" actId="165"/>
          <ac:cxnSpMkLst>
            <pc:docMk/>
            <pc:sldMk cId="3771417566" sldId="269"/>
            <ac:cxnSpMk id="145" creationId="{6C92D94B-BECE-3764-B54D-32186CB0562F}"/>
          </ac:cxnSpMkLst>
        </pc:cxnChg>
        <pc:cxnChg chg="mod topLvl">
          <ac:chgData name="u1413064" userId="a8a3c6fe-7db9-4fd5-9328-ab5663e58aa3" providerId="ADAL" clId="{C00CD40F-E6E4-462C-9682-9845C112030A}" dt="2024-04-16T22:41:07.163" v="3087" actId="165"/>
          <ac:cxnSpMkLst>
            <pc:docMk/>
            <pc:sldMk cId="3771417566" sldId="269"/>
            <ac:cxnSpMk id="173" creationId="{CB398199-4A6C-AD63-7938-76696B379C3A}"/>
          </ac:cxnSpMkLst>
        </pc:cxnChg>
        <pc:cxnChg chg="mod topLvl">
          <ac:chgData name="u1413064" userId="a8a3c6fe-7db9-4fd5-9328-ab5663e58aa3" providerId="ADAL" clId="{C00CD40F-E6E4-462C-9682-9845C112030A}" dt="2024-04-16T22:41:07.163" v="3087" actId="165"/>
          <ac:cxnSpMkLst>
            <pc:docMk/>
            <pc:sldMk cId="3771417566" sldId="269"/>
            <ac:cxnSpMk id="183" creationId="{EF9B7E05-6EBE-BC3F-F89F-4BE78562720C}"/>
          </ac:cxnSpMkLst>
        </pc:cxnChg>
        <pc:cxnChg chg="mod topLvl">
          <ac:chgData name="u1413064" userId="a8a3c6fe-7db9-4fd5-9328-ab5663e58aa3" providerId="ADAL" clId="{C00CD40F-E6E4-462C-9682-9845C112030A}" dt="2024-04-16T22:41:07.163" v="3087" actId="165"/>
          <ac:cxnSpMkLst>
            <pc:docMk/>
            <pc:sldMk cId="3771417566" sldId="269"/>
            <ac:cxnSpMk id="193" creationId="{4FFA5478-9DD9-3DCF-4758-50A601498B17}"/>
          </ac:cxnSpMkLst>
        </pc:cxnChg>
      </pc:sldChg>
      <pc:sldChg chg="addSp modSp mod ord">
        <pc:chgData name="u1413064" userId="a8a3c6fe-7db9-4fd5-9328-ab5663e58aa3" providerId="ADAL" clId="{C00CD40F-E6E4-462C-9682-9845C112030A}" dt="2024-04-16T21:59:26.360" v="1562"/>
        <pc:sldMkLst>
          <pc:docMk/>
          <pc:sldMk cId="1396187130" sldId="270"/>
        </pc:sldMkLst>
        <pc:spChg chg="mod">
          <ac:chgData name="u1413064" userId="a8a3c6fe-7db9-4fd5-9328-ab5663e58aa3" providerId="ADAL" clId="{C00CD40F-E6E4-462C-9682-9845C112030A}" dt="2024-04-16T21:56:42.531" v="1522" actId="164"/>
          <ac:spMkLst>
            <pc:docMk/>
            <pc:sldMk cId="1396187130" sldId="270"/>
            <ac:spMk id="5" creationId="{560F654B-319D-0D05-9137-555BF242ED6E}"/>
          </ac:spMkLst>
        </pc:spChg>
        <pc:spChg chg="mod">
          <ac:chgData name="u1413064" userId="a8a3c6fe-7db9-4fd5-9328-ab5663e58aa3" providerId="ADAL" clId="{C00CD40F-E6E4-462C-9682-9845C112030A}" dt="2024-04-16T21:56:42.531" v="1522" actId="164"/>
          <ac:spMkLst>
            <pc:docMk/>
            <pc:sldMk cId="1396187130" sldId="270"/>
            <ac:spMk id="8" creationId="{8CD34482-B4BD-A19A-C006-137CB372F43F}"/>
          </ac:spMkLst>
        </pc:spChg>
        <pc:spChg chg="mod">
          <ac:chgData name="u1413064" userId="a8a3c6fe-7db9-4fd5-9328-ab5663e58aa3" providerId="ADAL" clId="{C00CD40F-E6E4-462C-9682-9845C112030A}" dt="2024-04-16T21:56:42.531" v="1522" actId="164"/>
          <ac:spMkLst>
            <pc:docMk/>
            <pc:sldMk cId="1396187130" sldId="270"/>
            <ac:spMk id="11" creationId="{FC05AF44-9FB9-7BD6-AA08-5DF99DADA5D4}"/>
          </ac:spMkLst>
        </pc:spChg>
        <pc:spChg chg="mod">
          <ac:chgData name="u1413064" userId="a8a3c6fe-7db9-4fd5-9328-ab5663e58aa3" providerId="ADAL" clId="{C00CD40F-E6E4-462C-9682-9845C112030A}" dt="2024-04-16T21:56:42.531" v="1522" actId="164"/>
          <ac:spMkLst>
            <pc:docMk/>
            <pc:sldMk cId="1396187130" sldId="270"/>
            <ac:spMk id="12" creationId="{47660A6F-0349-898F-0A4D-170DDFF0B515}"/>
          </ac:spMkLst>
        </pc:spChg>
        <pc:spChg chg="mod">
          <ac:chgData name="u1413064" userId="a8a3c6fe-7db9-4fd5-9328-ab5663e58aa3" providerId="ADAL" clId="{C00CD40F-E6E4-462C-9682-9845C112030A}" dt="2024-04-16T21:56:42.531" v="1522" actId="164"/>
          <ac:spMkLst>
            <pc:docMk/>
            <pc:sldMk cId="1396187130" sldId="270"/>
            <ac:spMk id="13" creationId="{59B6E61A-BB0F-D38D-CEA1-D2D601651897}"/>
          </ac:spMkLst>
        </pc:spChg>
        <pc:spChg chg="mod">
          <ac:chgData name="u1413064" userId="a8a3c6fe-7db9-4fd5-9328-ab5663e58aa3" providerId="ADAL" clId="{C00CD40F-E6E4-462C-9682-9845C112030A}" dt="2024-04-16T21:56:42.531" v="1522" actId="164"/>
          <ac:spMkLst>
            <pc:docMk/>
            <pc:sldMk cId="1396187130" sldId="270"/>
            <ac:spMk id="14" creationId="{8BAAF349-7AE1-A815-A04D-B819FD8053ED}"/>
          </ac:spMkLst>
        </pc:spChg>
        <pc:spChg chg="mod">
          <ac:chgData name="u1413064" userId="a8a3c6fe-7db9-4fd5-9328-ab5663e58aa3" providerId="ADAL" clId="{C00CD40F-E6E4-462C-9682-9845C112030A}" dt="2024-04-16T21:56:42.531" v="1522" actId="164"/>
          <ac:spMkLst>
            <pc:docMk/>
            <pc:sldMk cId="1396187130" sldId="270"/>
            <ac:spMk id="15" creationId="{879C2686-5848-E786-9D36-41CA37449B2D}"/>
          </ac:spMkLst>
        </pc:spChg>
        <pc:spChg chg="mod">
          <ac:chgData name="u1413064" userId="a8a3c6fe-7db9-4fd5-9328-ab5663e58aa3" providerId="ADAL" clId="{C00CD40F-E6E4-462C-9682-9845C112030A}" dt="2024-04-16T21:56:42.531" v="1522" actId="164"/>
          <ac:spMkLst>
            <pc:docMk/>
            <pc:sldMk cId="1396187130" sldId="270"/>
            <ac:spMk id="16" creationId="{E0B2EC0E-CF80-C66B-BAA5-37B5D54AD5DD}"/>
          </ac:spMkLst>
        </pc:spChg>
        <pc:spChg chg="mod">
          <ac:chgData name="u1413064" userId="a8a3c6fe-7db9-4fd5-9328-ab5663e58aa3" providerId="ADAL" clId="{C00CD40F-E6E4-462C-9682-9845C112030A}" dt="2024-04-16T21:56:42.531" v="1522" actId="164"/>
          <ac:spMkLst>
            <pc:docMk/>
            <pc:sldMk cId="1396187130" sldId="270"/>
            <ac:spMk id="17" creationId="{7572D206-7308-BB59-1734-5B12B2209DAE}"/>
          </ac:spMkLst>
        </pc:spChg>
        <pc:spChg chg="mod">
          <ac:chgData name="u1413064" userId="a8a3c6fe-7db9-4fd5-9328-ab5663e58aa3" providerId="ADAL" clId="{C00CD40F-E6E4-462C-9682-9845C112030A}" dt="2024-04-16T21:44:57.501" v="1212" actId="207"/>
          <ac:spMkLst>
            <pc:docMk/>
            <pc:sldMk cId="1396187130" sldId="270"/>
            <ac:spMk id="18" creationId="{54A369B0-3FFF-92C2-DAEF-AE0BE89F0946}"/>
          </ac:spMkLst>
        </pc:spChg>
        <pc:spChg chg="mod">
          <ac:chgData name="u1413064" userId="a8a3c6fe-7db9-4fd5-9328-ab5663e58aa3" providerId="ADAL" clId="{C00CD40F-E6E4-462C-9682-9845C112030A}" dt="2024-04-16T21:44:57.501" v="1212" actId="207"/>
          <ac:spMkLst>
            <pc:docMk/>
            <pc:sldMk cId="1396187130" sldId="270"/>
            <ac:spMk id="25" creationId="{0397F751-EA54-49B7-8989-C93973305057}"/>
          </ac:spMkLst>
        </pc:spChg>
        <pc:spChg chg="mod">
          <ac:chgData name="u1413064" userId="a8a3c6fe-7db9-4fd5-9328-ab5663e58aa3" providerId="ADAL" clId="{C00CD40F-E6E4-462C-9682-9845C112030A}" dt="2024-04-16T21:56:42.531" v="1522" actId="164"/>
          <ac:spMkLst>
            <pc:docMk/>
            <pc:sldMk cId="1396187130" sldId="270"/>
            <ac:spMk id="97" creationId="{D13D3052-110F-410A-9A64-0423AA85BD46}"/>
          </ac:spMkLst>
        </pc:spChg>
        <pc:spChg chg="mod">
          <ac:chgData name="u1413064" userId="a8a3c6fe-7db9-4fd5-9328-ab5663e58aa3" providerId="ADAL" clId="{C00CD40F-E6E4-462C-9682-9845C112030A}" dt="2024-04-16T21:56:42.531" v="1522" actId="164"/>
          <ac:spMkLst>
            <pc:docMk/>
            <pc:sldMk cId="1396187130" sldId="270"/>
            <ac:spMk id="100" creationId="{6B31A956-A9E8-4A59-8E41-D8370264FFF5}"/>
          </ac:spMkLst>
        </pc:spChg>
        <pc:spChg chg="mod">
          <ac:chgData name="u1413064" userId="a8a3c6fe-7db9-4fd5-9328-ab5663e58aa3" providerId="ADAL" clId="{C00CD40F-E6E4-462C-9682-9845C112030A}" dt="2024-04-16T21:56:42.531" v="1522" actId="164"/>
          <ac:spMkLst>
            <pc:docMk/>
            <pc:sldMk cId="1396187130" sldId="270"/>
            <ac:spMk id="102" creationId="{1C104982-19F8-45DC-A049-C61583A5303A}"/>
          </ac:spMkLst>
        </pc:spChg>
        <pc:spChg chg="mod">
          <ac:chgData name="u1413064" userId="a8a3c6fe-7db9-4fd5-9328-ab5663e58aa3" providerId="ADAL" clId="{C00CD40F-E6E4-462C-9682-9845C112030A}" dt="2024-04-16T21:56:42.531" v="1522" actId="164"/>
          <ac:spMkLst>
            <pc:docMk/>
            <pc:sldMk cId="1396187130" sldId="270"/>
            <ac:spMk id="107" creationId="{F624CFC0-F547-4168-A3FB-4227A8810819}"/>
          </ac:spMkLst>
        </pc:spChg>
        <pc:spChg chg="mod">
          <ac:chgData name="u1413064" userId="a8a3c6fe-7db9-4fd5-9328-ab5663e58aa3" providerId="ADAL" clId="{C00CD40F-E6E4-462C-9682-9845C112030A}" dt="2024-04-16T21:56:42.531" v="1522" actId="164"/>
          <ac:spMkLst>
            <pc:docMk/>
            <pc:sldMk cId="1396187130" sldId="270"/>
            <ac:spMk id="109" creationId="{456714F5-9C2C-4D7B-8BF2-31163D28C193}"/>
          </ac:spMkLst>
        </pc:spChg>
        <pc:spChg chg="mod">
          <ac:chgData name="u1413064" userId="a8a3c6fe-7db9-4fd5-9328-ab5663e58aa3" providerId="ADAL" clId="{C00CD40F-E6E4-462C-9682-9845C112030A}" dt="2024-04-16T21:56:42.531" v="1522" actId="164"/>
          <ac:spMkLst>
            <pc:docMk/>
            <pc:sldMk cId="1396187130" sldId="270"/>
            <ac:spMk id="112" creationId="{F774AA0C-08CA-490B-B232-89ED7DD0CC0D}"/>
          </ac:spMkLst>
        </pc:spChg>
        <pc:spChg chg="mod">
          <ac:chgData name="u1413064" userId="a8a3c6fe-7db9-4fd5-9328-ab5663e58aa3" providerId="ADAL" clId="{C00CD40F-E6E4-462C-9682-9845C112030A}" dt="2024-04-16T21:57:57.767" v="1532" actId="14100"/>
          <ac:spMkLst>
            <pc:docMk/>
            <pc:sldMk cId="1396187130" sldId="270"/>
            <ac:spMk id="119" creationId="{1AC55928-89F1-49AF-8165-A00C79F6E8B8}"/>
          </ac:spMkLst>
        </pc:spChg>
        <pc:spChg chg="mod">
          <ac:chgData name="u1413064" userId="a8a3c6fe-7db9-4fd5-9328-ab5663e58aa3" providerId="ADAL" clId="{C00CD40F-E6E4-462C-9682-9845C112030A}" dt="2024-04-16T21:57:40.067" v="1531" actId="208"/>
          <ac:spMkLst>
            <pc:docMk/>
            <pc:sldMk cId="1396187130" sldId="270"/>
            <ac:spMk id="120" creationId="{4B6AB955-9350-4369-A55D-93BE4DC96061}"/>
          </ac:spMkLst>
        </pc:spChg>
        <pc:spChg chg="mod">
          <ac:chgData name="u1413064" userId="a8a3c6fe-7db9-4fd5-9328-ab5663e58aa3" providerId="ADAL" clId="{C00CD40F-E6E4-462C-9682-9845C112030A}" dt="2024-04-16T21:58:00.881" v="1533" actId="208"/>
          <ac:spMkLst>
            <pc:docMk/>
            <pc:sldMk cId="1396187130" sldId="270"/>
            <ac:spMk id="121" creationId="{30DF3D21-5889-4757-963E-5DF56A84675E}"/>
          </ac:spMkLst>
        </pc:spChg>
        <pc:spChg chg="mod">
          <ac:chgData name="u1413064" userId="a8a3c6fe-7db9-4fd5-9328-ab5663e58aa3" providerId="ADAL" clId="{C00CD40F-E6E4-462C-9682-9845C112030A}" dt="2024-04-16T21:56:42.531" v="1522" actId="164"/>
          <ac:spMkLst>
            <pc:docMk/>
            <pc:sldMk cId="1396187130" sldId="270"/>
            <ac:spMk id="124" creationId="{C1945DC5-99C0-4A1A-9A63-1E69EFC07F50}"/>
          </ac:spMkLst>
        </pc:spChg>
        <pc:spChg chg="mod">
          <ac:chgData name="u1413064" userId="a8a3c6fe-7db9-4fd5-9328-ab5663e58aa3" providerId="ADAL" clId="{C00CD40F-E6E4-462C-9682-9845C112030A}" dt="2024-04-16T21:56:42.531" v="1522" actId="164"/>
          <ac:spMkLst>
            <pc:docMk/>
            <pc:sldMk cId="1396187130" sldId="270"/>
            <ac:spMk id="127" creationId="{19C704C5-E0DD-46E2-9C0C-09F161B0A922}"/>
          </ac:spMkLst>
        </pc:spChg>
        <pc:spChg chg="mod">
          <ac:chgData name="u1413064" userId="a8a3c6fe-7db9-4fd5-9328-ab5663e58aa3" providerId="ADAL" clId="{C00CD40F-E6E4-462C-9682-9845C112030A}" dt="2024-04-16T21:56:42.531" v="1522" actId="164"/>
          <ac:spMkLst>
            <pc:docMk/>
            <pc:sldMk cId="1396187130" sldId="270"/>
            <ac:spMk id="129" creationId="{D9E81B97-ACAC-4B09-80E8-156FC97309B4}"/>
          </ac:spMkLst>
        </pc:spChg>
        <pc:spChg chg="mod">
          <ac:chgData name="u1413064" userId="a8a3c6fe-7db9-4fd5-9328-ab5663e58aa3" providerId="ADAL" clId="{C00CD40F-E6E4-462C-9682-9845C112030A}" dt="2024-04-16T21:56:42.531" v="1522" actId="164"/>
          <ac:spMkLst>
            <pc:docMk/>
            <pc:sldMk cId="1396187130" sldId="270"/>
            <ac:spMk id="130" creationId="{C0805C09-A6C9-45F9-B928-5CAB27496AD7}"/>
          </ac:spMkLst>
        </pc:spChg>
        <pc:spChg chg="mod">
          <ac:chgData name="u1413064" userId="a8a3c6fe-7db9-4fd5-9328-ab5663e58aa3" providerId="ADAL" clId="{C00CD40F-E6E4-462C-9682-9845C112030A}" dt="2024-04-16T21:56:42.531" v="1522" actId="164"/>
          <ac:spMkLst>
            <pc:docMk/>
            <pc:sldMk cId="1396187130" sldId="270"/>
            <ac:spMk id="131" creationId="{D350CE0D-4598-4DB8-B919-20C90E8A2D3B}"/>
          </ac:spMkLst>
        </pc:spChg>
        <pc:spChg chg="mod">
          <ac:chgData name="u1413064" userId="a8a3c6fe-7db9-4fd5-9328-ab5663e58aa3" providerId="ADAL" clId="{C00CD40F-E6E4-462C-9682-9845C112030A}" dt="2024-04-16T21:56:42.531" v="1522" actId="164"/>
          <ac:spMkLst>
            <pc:docMk/>
            <pc:sldMk cId="1396187130" sldId="270"/>
            <ac:spMk id="132" creationId="{F585C199-B7BD-4D29-8EEB-087677226E01}"/>
          </ac:spMkLst>
        </pc:spChg>
        <pc:spChg chg="mod">
          <ac:chgData name="u1413064" userId="a8a3c6fe-7db9-4fd5-9328-ab5663e58aa3" providerId="ADAL" clId="{C00CD40F-E6E4-462C-9682-9845C112030A}" dt="2024-04-16T21:56:42.531" v="1522" actId="164"/>
          <ac:spMkLst>
            <pc:docMk/>
            <pc:sldMk cId="1396187130" sldId="270"/>
            <ac:spMk id="135" creationId="{7594B3B9-2519-4E2E-9018-CBBDF912A911}"/>
          </ac:spMkLst>
        </pc:spChg>
        <pc:spChg chg="mod">
          <ac:chgData name="u1413064" userId="a8a3c6fe-7db9-4fd5-9328-ab5663e58aa3" providerId="ADAL" clId="{C00CD40F-E6E4-462C-9682-9845C112030A}" dt="2024-04-16T21:59:07.358" v="1559" actId="1036"/>
          <ac:spMkLst>
            <pc:docMk/>
            <pc:sldMk cId="1396187130" sldId="270"/>
            <ac:spMk id="138" creationId="{DE0DE9FB-467E-416C-A399-7CBE19D343A1}"/>
          </ac:spMkLst>
        </pc:spChg>
        <pc:spChg chg="mod">
          <ac:chgData name="u1413064" userId="a8a3c6fe-7db9-4fd5-9328-ab5663e58aa3" providerId="ADAL" clId="{C00CD40F-E6E4-462C-9682-9845C112030A}" dt="2024-04-16T21:56:42.531" v="1522" actId="164"/>
          <ac:spMkLst>
            <pc:docMk/>
            <pc:sldMk cId="1396187130" sldId="270"/>
            <ac:spMk id="139" creationId="{D73E77B7-393E-49D1-A6F1-232CD1DD52A4}"/>
          </ac:spMkLst>
        </pc:spChg>
        <pc:spChg chg="mod">
          <ac:chgData name="u1413064" userId="a8a3c6fe-7db9-4fd5-9328-ab5663e58aa3" providerId="ADAL" clId="{C00CD40F-E6E4-462C-9682-9845C112030A}" dt="2024-04-16T21:56:42.531" v="1522" actId="164"/>
          <ac:spMkLst>
            <pc:docMk/>
            <pc:sldMk cId="1396187130" sldId="270"/>
            <ac:spMk id="140" creationId="{30D4012D-550B-426D-A9AD-1196EE629E7A}"/>
          </ac:spMkLst>
        </pc:spChg>
        <pc:spChg chg="mod">
          <ac:chgData name="u1413064" userId="a8a3c6fe-7db9-4fd5-9328-ab5663e58aa3" providerId="ADAL" clId="{C00CD40F-E6E4-462C-9682-9845C112030A}" dt="2024-04-16T21:56:42.531" v="1522" actId="164"/>
          <ac:spMkLst>
            <pc:docMk/>
            <pc:sldMk cId="1396187130" sldId="270"/>
            <ac:spMk id="141" creationId="{C31FF901-BC6A-40D4-B682-3FC816080998}"/>
          </ac:spMkLst>
        </pc:spChg>
        <pc:spChg chg="mod">
          <ac:chgData name="u1413064" userId="a8a3c6fe-7db9-4fd5-9328-ab5663e58aa3" providerId="ADAL" clId="{C00CD40F-E6E4-462C-9682-9845C112030A}" dt="2024-04-16T21:56:42.531" v="1522" actId="164"/>
          <ac:spMkLst>
            <pc:docMk/>
            <pc:sldMk cId="1396187130" sldId="270"/>
            <ac:spMk id="144" creationId="{6401EDFB-6E28-4E34-B7A2-E43B05545C13}"/>
          </ac:spMkLst>
        </pc:spChg>
        <pc:spChg chg="mod">
          <ac:chgData name="u1413064" userId="a8a3c6fe-7db9-4fd5-9328-ab5663e58aa3" providerId="ADAL" clId="{C00CD40F-E6E4-462C-9682-9845C112030A}" dt="2024-04-16T21:56:42.531" v="1522" actId="164"/>
          <ac:spMkLst>
            <pc:docMk/>
            <pc:sldMk cId="1396187130" sldId="270"/>
            <ac:spMk id="145" creationId="{9882F074-D9F1-4EB5-9733-7934E4C1C2A6}"/>
          </ac:spMkLst>
        </pc:spChg>
        <pc:spChg chg="mod">
          <ac:chgData name="u1413064" userId="a8a3c6fe-7db9-4fd5-9328-ab5663e58aa3" providerId="ADAL" clId="{C00CD40F-E6E4-462C-9682-9845C112030A}" dt="2024-04-16T21:56:42.531" v="1522" actId="164"/>
          <ac:spMkLst>
            <pc:docMk/>
            <pc:sldMk cId="1396187130" sldId="270"/>
            <ac:spMk id="146" creationId="{63D3C786-D74C-4A7A-AC3B-86A0F120541A}"/>
          </ac:spMkLst>
        </pc:spChg>
        <pc:spChg chg="mod">
          <ac:chgData name="u1413064" userId="a8a3c6fe-7db9-4fd5-9328-ab5663e58aa3" providerId="ADAL" clId="{C00CD40F-E6E4-462C-9682-9845C112030A}" dt="2024-04-16T21:56:42.531" v="1522" actId="164"/>
          <ac:spMkLst>
            <pc:docMk/>
            <pc:sldMk cId="1396187130" sldId="270"/>
            <ac:spMk id="148" creationId="{3A245FA0-6736-40DB-9E38-9B7C8EA66386}"/>
          </ac:spMkLst>
        </pc:spChg>
        <pc:spChg chg="mod">
          <ac:chgData name="u1413064" userId="a8a3c6fe-7db9-4fd5-9328-ab5663e58aa3" providerId="ADAL" clId="{C00CD40F-E6E4-462C-9682-9845C112030A}" dt="2024-04-16T21:58:37.878" v="1544" actId="14100"/>
          <ac:spMkLst>
            <pc:docMk/>
            <pc:sldMk cId="1396187130" sldId="270"/>
            <ac:spMk id="151" creationId="{0149E747-E796-4C76-935B-7378A9F3390F}"/>
          </ac:spMkLst>
        </pc:spChg>
        <pc:spChg chg="mod">
          <ac:chgData name="u1413064" userId="a8a3c6fe-7db9-4fd5-9328-ab5663e58aa3" providerId="ADAL" clId="{C00CD40F-E6E4-462C-9682-9845C112030A}" dt="2024-04-16T21:58:42.178" v="1546" actId="208"/>
          <ac:spMkLst>
            <pc:docMk/>
            <pc:sldMk cId="1396187130" sldId="270"/>
            <ac:spMk id="152" creationId="{082BDBFE-6C7D-4340-8E0D-5484D1379B84}"/>
          </ac:spMkLst>
        </pc:spChg>
        <pc:spChg chg="mod">
          <ac:chgData name="u1413064" userId="a8a3c6fe-7db9-4fd5-9328-ab5663e58aa3" providerId="ADAL" clId="{C00CD40F-E6E4-462C-9682-9845C112030A}" dt="2024-04-16T21:58:39.708" v="1545" actId="208"/>
          <ac:spMkLst>
            <pc:docMk/>
            <pc:sldMk cId="1396187130" sldId="270"/>
            <ac:spMk id="153" creationId="{C02B22AF-4C83-4F50-B8ED-D5C518329184}"/>
          </ac:spMkLst>
        </pc:spChg>
        <pc:spChg chg="mod">
          <ac:chgData name="u1413064" userId="a8a3c6fe-7db9-4fd5-9328-ab5663e58aa3" providerId="ADAL" clId="{C00CD40F-E6E4-462C-9682-9845C112030A}" dt="2024-04-16T21:56:42.531" v="1522" actId="164"/>
          <ac:spMkLst>
            <pc:docMk/>
            <pc:sldMk cId="1396187130" sldId="270"/>
            <ac:spMk id="156" creationId="{39A45FCB-8AD4-4FF6-93DA-E008227042D7}"/>
          </ac:spMkLst>
        </pc:spChg>
        <pc:spChg chg="mod">
          <ac:chgData name="u1413064" userId="a8a3c6fe-7db9-4fd5-9328-ab5663e58aa3" providerId="ADAL" clId="{C00CD40F-E6E4-462C-9682-9845C112030A}" dt="2024-04-16T21:44:57.501" v="1212" actId="207"/>
          <ac:spMkLst>
            <pc:docMk/>
            <pc:sldMk cId="1396187130" sldId="270"/>
            <ac:spMk id="159" creationId="{242F95AF-1845-405C-BADD-BD2007498C40}"/>
          </ac:spMkLst>
        </pc:spChg>
        <pc:spChg chg="mod">
          <ac:chgData name="u1413064" userId="a8a3c6fe-7db9-4fd5-9328-ab5663e58aa3" providerId="ADAL" clId="{C00CD40F-E6E4-462C-9682-9845C112030A}" dt="2024-04-16T21:58:33.363" v="1543" actId="208"/>
          <ac:spMkLst>
            <pc:docMk/>
            <pc:sldMk cId="1396187130" sldId="270"/>
            <ac:spMk id="160" creationId="{5C17276E-F393-47B5-94A6-63EA4C893A61}"/>
          </ac:spMkLst>
        </pc:spChg>
        <pc:spChg chg="mod">
          <ac:chgData name="u1413064" userId="a8a3c6fe-7db9-4fd5-9328-ab5663e58aa3" providerId="ADAL" clId="{C00CD40F-E6E4-462C-9682-9845C112030A}" dt="2024-04-16T21:58:29.531" v="1542" actId="208"/>
          <ac:spMkLst>
            <pc:docMk/>
            <pc:sldMk cId="1396187130" sldId="270"/>
            <ac:spMk id="161" creationId="{C996CDDE-31C1-4AEB-980B-A23F019C2A86}"/>
          </ac:spMkLst>
        </pc:spChg>
        <pc:spChg chg="mod">
          <ac:chgData name="u1413064" userId="a8a3c6fe-7db9-4fd5-9328-ab5663e58aa3" providerId="ADAL" clId="{C00CD40F-E6E4-462C-9682-9845C112030A}" dt="2024-04-16T21:56:42.531" v="1522" actId="164"/>
          <ac:spMkLst>
            <pc:docMk/>
            <pc:sldMk cId="1396187130" sldId="270"/>
            <ac:spMk id="163" creationId="{21BC2F3F-C441-4259-AF49-DE9FF43545EC}"/>
          </ac:spMkLst>
        </pc:spChg>
        <pc:spChg chg="mod">
          <ac:chgData name="u1413064" userId="a8a3c6fe-7db9-4fd5-9328-ab5663e58aa3" providerId="ADAL" clId="{C00CD40F-E6E4-462C-9682-9845C112030A}" dt="2024-04-16T21:56:42.531" v="1522" actId="164"/>
          <ac:spMkLst>
            <pc:docMk/>
            <pc:sldMk cId="1396187130" sldId="270"/>
            <ac:spMk id="164" creationId="{B31F9782-18DD-498F-B4A0-1231DE694D9A}"/>
          </ac:spMkLst>
        </pc:spChg>
        <pc:spChg chg="mod">
          <ac:chgData name="u1413064" userId="a8a3c6fe-7db9-4fd5-9328-ab5663e58aa3" providerId="ADAL" clId="{C00CD40F-E6E4-462C-9682-9845C112030A}" dt="2024-04-16T21:56:42.531" v="1522" actId="164"/>
          <ac:spMkLst>
            <pc:docMk/>
            <pc:sldMk cId="1396187130" sldId="270"/>
            <ac:spMk id="167" creationId="{E9324BFA-E527-40A0-9CC3-DB5C2ECD4DBD}"/>
          </ac:spMkLst>
        </pc:spChg>
        <pc:spChg chg="mod">
          <ac:chgData name="u1413064" userId="a8a3c6fe-7db9-4fd5-9328-ab5663e58aa3" providerId="ADAL" clId="{C00CD40F-E6E4-462C-9682-9845C112030A}" dt="2024-04-16T21:56:42.531" v="1522" actId="164"/>
          <ac:spMkLst>
            <pc:docMk/>
            <pc:sldMk cId="1396187130" sldId="270"/>
            <ac:spMk id="168" creationId="{74B0A1B3-50CE-4F3C-AEBF-B3EE0E62FA20}"/>
          </ac:spMkLst>
        </pc:spChg>
        <pc:spChg chg="mod">
          <ac:chgData name="u1413064" userId="a8a3c6fe-7db9-4fd5-9328-ab5663e58aa3" providerId="ADAL" clId="{C00CD40F-E6E4-462C-9682-9845C112030A}" dt="2024-04-16T21:56:42.531" v="1522" actId="164"/>
          <ac:spMkLst>
            <pc:docMk/>
            <pc:sldMk cId="1396187130" sldId="270"/>
            <ac:spMk id="169" creationId="{F1FA919B-4712-41B8-A5C6-0794484E6702}"/>
          </ac:spMkLst>
        </pc:spChg>
        <pc:grpChg chg="mod">
          <ac:chgData name="u1413064" userId="a8a3c6fe-7db9-4fd5-9328-ab5663e58aa3" providerId="ADAL" clId="{C00CD40F-E6E4-462C-9682-9845C112030A}" dt="2024-04-16T21:56:42.531" v="1522" actId="164"/>
          <ac:grpSpMkLst>
            <pc:docMk/>
            <pc:sldMk cId="1396187130" sldId="270"/>
            <ac:grpSpMk id="2" creationId="{0E7EA299-410B-FC21-7F14-874DD427ECC8}"/>
          </ac:grpSpMkLst>
        </pc:grpChg>
        <pc:grpChg chg="add mod">
          <ac:chgData name="u1413064" userId="a8a3c6fe-7db9-4fd5-9328-ab5663e58aa3" providerId="ADAL" clId="{C00CD40F-E6E4-462C-9682-9845C112030A}" dt="2024-04-16T21:59:21.676" v="1560" actId="14100"/>
          <ac:grpSpMkLst>
            <pc:docMk/>
            <pc:sldMk cId="1396187130" sldId="270"/>
            <ac:grpSpMk id="3" creationId="{679DB762-6776-A6FB-9C08-2A2645C53926}"/>
          </ac:grpSpMkLst>
        </pc:grpChg>
        <pc:grpChg chg="mod">
          <ac:chgData name="u1413064" userId="a8a3c6fe-7db9-4fd5-9328-ab5663e58aa3" providerId="ADAL" clId="{C00CD40F-E6E4-462C-9682-9845C112030A}" dt="2024-04-16T21:56:42.531" v="1522" actId="164"/>
          <ac:grpSpMkLst>
            <pc:docMk/>
            <pc:sldMk cId="1396187130" sldId="270"/>
            <ac:grpSpMk id="23" creationId="{516551F1-1B10-DD59-92F6-1683896437A0}"/>
          </ac:grpSpMkLst>
        </pc:grpChg>
        <pc:grpChg chg="mod">
          <ac:chgData name="u1413064" userId="a8a3c6fe-7db9-4fd5-9328-ab5663e58aa3" providerId="ADAL" clId="{C00CD40F-E6E4-462C-9682-9845C112030A}" dt="2024-04-16T21:56:42.531" v="1522" actId="164"/>
          <ac:grpSpMkLst>
            <pc:docMk/>
            <pc:sldMk cId="1396187130" sldId="270"/>
            <ac:grpSpMk id="117" creationId="{E05307B2-E72F-47DB-BCAC-40004394FC2F}"/>
          </ac:grpSpMkLst>
        </pc:grpChg>
        <pc:grpChg chg="mod">
          <ac:chgData name="u1413064" userId="a8a3c6fe-7db9-4fd5-9328-ab5663e58aa3" providerId="ADAL" clId="{C00CD40F-E6E4-462C-9682-9845C112030A}" dt="2024-04-16T21:44:47.661" v="1211" actId="207"/>
          <ac:grpSpMkLst>
            <pc:docMk/>
            <pc:sldMk cId="1396187130" sldId="270"/>
            <ac:grpSpMk id="118" creationId="{54D681E2-96A7-44CA-B97B-5973E97D6DEF}"/>
          </ac:grpSpMkLst>
        </pc:grpChg>
        <pc:grpChg chg="mod">
          <ac:chgData name="u1413064" userId="a8a3c6fe-7db9-4fd5-9328-ab5663e58aa3" providerId="ADAL" clId="{C00CD40F-E6E4-462C-9682-9845C112030A}" dt="2024-04-16T21:56:42.531" v="1522" actId="164"/>
          <ac:grpSpMkLst>
            <pc:docMk/>
            <pc:sldMk cId="1396187130" sldId="270"/>
            <ac:grpSpMk id="149" creationId="{6BF071B9-A184-47FF-A57D-B28630F23E99}"/>
          </ac:grpSpMkLst>
        </pc:grpChg>
        <pc:grpChg chg="mod">
          <ac:chgData name="u1413064" userId="a8a3c6fe-7db9-4fd5-9328-ab5663e58aa3" providerId="ADAL" clId="{C00CD40F-E6E4-462C-9682-9845C112030A}" dt="2024-04-16T21:44:47.661" v="1211" actId="207"/>
          <ac:grpSpMkLst>
            <pc:docMk/>
            <pc:sldMk cId="1396187130" sldId="270"/>
            <ac:grpSpMk id="150" creationId="{3D0159B7-3DFC-4CDC-9E96-0F46E68618CD}"/>
          </ac:grpSpMkLst>
        </pc:grpChg>
        <pc:grpChg chg="mod">
          <ac:chgData name="u1413064" userId="a8a3c6fe-7db9-4fd5-9328-ab5663e58aa3" providerId="ADAL" clId="{C00CD40F-E6E4-462C-9682-9845C112030A}" dt="2024-04-16T21:56:42.531" v="1522" actId="164"/>
          <ac:grpSpMkLst>
            <pc:docMk/>
            <pc:sldMk cId="1396187130" sldId="270"/>
            <ac:grpSpMk id="157" creationId="{E52B6231-BC77-4A54-82B9-1C2A2CC337DC}"/>
          </ac:grpSpMkLst>
        </pc:grpChg>
        <pc:grpChg chg="mod">
          <ac:chgData name="u1413064" userId="a8a3c6fe-7db9-4fd5-9328-ab5663e58aa3" providerId="ADAL" clId="{C00CD40F-E6E4-462C-9682-9845C112030A}" dt="2024-04-16T21:44:47.661" v="1211" actId="207"/>
          <ac:grpSpMkLst>
            <pc:docMk/>
            <pc:sldMk cId="1396187130" sldId="270"/>
            <ac:grpSpMk id="158" creationId="{AEA8343B-1FE1-43D1-8710-4BBA83E6BF66}"/>
          </ac:grpSpMkLst>
        </pc:grpChg>
        <pc:picChg chg="mod">
          <ac:chgData name="u1413064" userId="a8a3c6fe-7db9-4fd5-9328-ab5663e58aa3" providerId="ADAL" clId="{C00CD40F-E6E4-462C-9682-9845C112030A}" dt="2024-04-16T21:57:31.722" v="1529" actId="208"/>
          <ac:picMkLst>
            <pc:docMk/>
            <pc:sldMk cId="1396187130" sldId="270"/>
            <ac:picMk id="6" creationId="{EFBB19C9-9D7A-79AA-3ADB-C97594A85474}"/>
          </ac:picMkLst>
        </pc:picChg>
        <pc:picChg chg="mod">
          <ac:chgData name="u1413064" userId="a8a3c6fe-7db9-4fd5-9328-ab5663e58aa3" providerId="ADAL" clId="{C00CD40F-E6E4-462C-9682-9845C112030A}" dt="2024-04-16T21:44:47.661" v="1211" actId="207"/>
          <ac:picMkLst>
            <pc:docMk/>
            <pc:sldMk cId="1396187130" sldId="270"/>
            <ac:picMk id="24" creationId="{197F6F9E-AC03-F819-883B-927650550EFF}"/>
          </ac:picMkLst>
        </pc:picChg>
        <pc:picChg chg="mod">
          <ac:chgData name="u1413064" userId="a8a3c6fe-7db9-4fd5-9328-ab5663e58aa3" providerId="ADAL" clId="{C00CD40F-E6E4-462C-9682-9845C112030A}" dt="2024-04-16T21:58:55.767" v="1547" actId="1582"/>
          <ac:picMkLst>
            <pc:docMk/>
            <pc:sldMk cId="1396187130" sldId="270"/>
            <ac:picMk id="104" creationId="{F0C48701-C0DC-4E7E-A3CA-A217FD792FA4}"/>
          </ac:picMkLst>
        </pc:picChg>
        <pc:picChg chg="mod">
          <ac:chgData name="u1413064" userId="a8a3c6fe-7db9-4fd5-9328-ab5663e58aa3" providerId="ADAL" clId="{C00CD40F-E6E4-462C-9682-9845C112030A}" dt="2024-04-16T21:58:55.767" v="1547" actId="1582"/>
          <ac:picMkLst>
            <pc:docMk/>
            <pc:sldMk cId="1396187130" sldId="270"/>
            <ac:picMk id="113" creationId="{9F1B533F-76F6-4967-A137-BCBD0B7E9C5D}"/>
          </ac:picMkLst>
        </pc:picChg>
        <pc:picChg chg="mod">
          <ac:chgData name="u1413064" userId="a8a3c6fe-7db9-4fd5-9328-ab5663e58aa3" providerId="ADAL" clId="{C00CD40F-E6E4-462C-9682-9845C112030A}" dt="2024-04-16T21:57:34.152" v="1530" actId="208"/>
          <ac:picMkLst>
            <pc:docMk/>
            <pc:sldMk cId="1396187130" sldId="270"/>
            <ac:picMk id="122" creationId="{22BD7D2A-56F1-4629-93D6-C2DE5D64903A}"/>
          </ac:picMkLst>
        </pc:picChg>
        <pc:picChg chg="mod">
          <ac:chgData name="u1413064" userId="a8a3c6fe-7db9-4fd5-9328-ab5663e58aa3" providerId="ADAL" clId="{C00CD40F-E6E4-462C-9682-9845C112030A}" dt="2024-04-16T21:58:55.767" v="1547" actId="1582"/>
          <ac:picMkLst>
            <pc:docMk/>
            <pc:sldMk cId="1396187130" sldId="270"/>
            <ac:picMk id="134" creationId="{B07A005B-188C-41F9-BF57-0EE0E6319B5A}"/>
          </ac:picMkLst>
        </pc:picChg>
        <pc:picChg chg="mod">
          <ac:chgData name="u1413064" userId="a8a3c6fe-7db9-4fd5-9328-ab5663e58aa3" providerId="ADAL" clId="{C00CD40F-E6E4-462C-9682-9845C112030A}" dt="2024-04-16T21:58:13.128" v="1537" actId="208"/>
          <ac:picMkLst>
            <pc:docMk/>
            <pc:sldMk cId="1396187130" sldId="270"/>
            <ac:picMk id="137" creationId="{4800E61C-68FF-421C-ADF7-413AB42B4749}"/>
          </ac:picMkLst>
        </pc:picChg>
        <pc:picChg chg="mod">
          <ac:chgData name="u1413064" userId="a8a3c6fe-7db9-4fd5-9328-ab5663e58aa3" providerId="ADAL" clId="{C00CD40F-E6E4-462C-9682-9845C112030A}" dt="2024-04-16T21:58:15.770" v="1538" actId="208"/>
          <ac:picMkLst>
            <pc:docMk/>
            <pc:sldMk cId="1396187130" sldId="270"/>
            <ac:picMk id="142" creationId="{4B0130C2-7C7C-4B2E-A9A3-141F64DCF697}"/>
          </ac:picMkLst>
        </pc:picChg>
        <pc:picChg chg="mod">
          <ac:chgData name="u1413064" userId="a8a3c6fe-7db9-4fd5-9328-ab5663e58aa3" providerId="ADAL" clId="{C00CD40F-E6E4-462C-9682-9845C112030A}" dt="2024-04-16T21:58:18.387" v="1539" actId="208"/>
          <ac:picMkLst>
            <pc:docMk/>
            <pc:sldMk cId="1396187130" sldId="270"/>
            <ac:picMk id="154" creationId="{692E76F2-4618-46B8-A5D5-4666D7A39118}"/>
          </ac:picMkLst>
        </pc:picChg>
        <pc:picChg chg="mod">
          <ac:chgData name="u1413064" userId="a8a3c6fe-7db9-4fd5-9328-ab5663e58aa3" providerId="ADAL" clId="{C00CD40F-E6E4-462C-9682-9845C112030A}" dt="2024-04-16T21:58:20.508" v="1540" actId="208"/>
          <ac:picMkLst>
            <pc:docMk/>
            <pc:sldMk cId="1396187130" sldId="270"/>
            <ac:picMk id="162" creationId="{BA313977-251E-428B-ACF6-B72A3A902D73}"/>
          </ac:picMkLst>
        </pc:picChg>
        <pc:picChg chg="mod">
          <ac:chgData name="u1413064" userId="a8a3c6fe-7db9-4fd5-9328-ab5663e58aa3" providerId="ADAL" clId="{C00CD40F-E6E4-462C-9682-9845C112030A}" dt="2024-04-16T21:58:55.767" v="1547" actId="1582"/>
          <ac:picMkLst>
            <pc:docMk/>
            <pc:sldMk cId="1396187130" sldId="270"/>
            <ac:picMk id="166" creationId="{527D92CB-5DC4-4725-BBFC-82EB893B9454}"/>
          </ac:picMkLst>
        </pc:picChg>
        <pc:cxnChg chg="mod">
          <ac:chgData name="u1413064" userId="a8a3c6fe-7db9-4fd5-9328-ab5663e58aa3" providerId="ADAL" clId="{C00CD40F-E6E4-462C-9682-9845C112030A}" dt="2024-04-16T21:56:42.531" v="1522" actId="164"/>
          <ac:cxnSpMkLst>
            <pc:docMk/>
            <pc:sldMk cId="1396187130" sldId="270"/>
            <ac:cxnSpMk id="105" creationId="{58D621E0-AEDC-427B-9216-D81D24A1B014}"/>
          </ac:cxnSpMkLst>
        </pc:cxnChg>
        <pc:cxnChg chg="mod">
          <ac:chgData name="u1413064" userId="a8a3c6fe-7db9-4fd5-9328-ab5663e58aa3" providerId="ADAL" clId="{C00CD40F-E6E4-462C-9682-9845C112030A}" dt="2024-04-16T21:56:42.531" v="1522" actId="164"/>
          <ac:cxnSpMkLst>
            <pc:docMk/>
            <pc:sldMk cId="1396187130" sldId="270"/>
            <ac:cxnSpMk id="108" creationId="{57271690-F0ED-4B47-887B-A486EC6F0DA2}"/>
          </ac:cxnSpMkLst>
        </pc:cxnChg>
        <pc:cxnChg chg="mod">
          <ac:chgData name="u1413064" userId="a8a3c6fe-7db9-4fd5-9328-ab5663e58aa3" providerId="ADAL" clId="{C00CD40F-E6E4-462C-9682-9845C112030A}" dt="2024-04-16T21:56:42.531" v="1522" actId="164"/>
          <ac:cxnSpMkLst>
            <pc:docMk/>
            <pc:sldMk cId="1396187130" sldId="270"/>
            <ac:cxnSpMk id="125" creationId="{641C7D86-206C-4442-8ED6-1C5C5DDA7490}"/>
          </ac:cxnSpMkLst>
        </pc:cxnChg>
        <pc:cxnChg chg="mod">
          <ac:chgData name="u1413064" userId="a8a3c6fe-7db9-4fd5-9328-ab5663e58aa3" providerId="ADAL" clId="{C00CD40F-E6E4-462C-9682-9845C112030A}" dt="2024-04-16T21:56:42.531" v="1522" actId="164"/>
          <ac:cxnSpMkLst>
            <pc:docMk/>
            <pc:sldMk cId="1396187130" sldId="270"/>
            <ac:cxnSpMk id="133" creationId="{780362E9-DE04-4A5E-ABDC-A3E3C4248DEC}"/>
          </ac:cxnSpMkLst>
        </pc:cxnChg>
        <pc:cxnChg chg="mod">
          <ac:chgData name="u1413064" userId="a8a3c6fe-7db9-4fd5-9328-ab5663e58aa3" providerId="ADAL" clId="{C00CD40F-E6E4-462C-9682-9845C112030A}" dt="2024-04-16T21:56:42.531" v="1522" actId="164"/>
          <ac:cxnSpMkLst>
            <pc:docMk/>
            <pc:sldMk cId="1396187130" sldId="270"/>
            <ac:cxnSpMk id="136" creationId="{7B95D4B1-53F8-4854-ACDB-26BC02DCD91B}"/>
          </ac:cxnSpMkLst>
        </pc:cxnChg>
        <pc:cxnChg chg="mod">
          <ac:chgData name="u1413064" userId="a8a3c6fe-7db9-4fd5-9328-ab5663e58aa3" providerId="ADAL" clId="{C00CD40F-E6E4-462C-9682-9845C112030A}" dt="2024-04-16T21:56:42.531" v="1522" actId="164"/>
          <ac:cxnSpMkLst>
            <pc:docMk/>
            <pc:sldMk cId="1396187130" sldId="270"/>
            <ac:cxnSpMk id="143" creationId="{4F088D8D-8FBA-4D28-8C3D-495F48999C62}"/>
          </ac:cxnSpMkLst>
        </pc:cxnChg>
        <pc:cxnChg chg="mod">
          <ac:chgData name="u1413064" userId="a8a3c6fe-7db9-4fd5-9328-ab5663e58aa3" providerId="ADAL" clId="{C00CD40F-E6E4-462C-9682-9845C112030A}" dt="2024-04-16T21:56:42.531" v="1522" actId="164"/>
          <ac:cxnSpMkLst>
            <pc:docMk/>
            <pc:sldMk cId="1396187130" sldId="270"/>
            <ac:cxnSpMk id="147" creationId="{309C9AFE-505E-4C7D-B155-CF7CF26AB777}"/>
          </ac:cxnSpMkLst>
        </pc:cxnChg>
        <pc:cxnChg chg="mod">
          <ac:chgData name="u1413064" userId="a8a3c6fe-7db9-4fd5-9328-ab5663e58aa3" providerId="ADAL" clId="{C00CD40F-E6E4-462C-9682-9845C112030A}" dt="2024-04-16T21:56:42.531" v="1522" actId="164"/>
          <ac:cxnSpMkLst>
            <pc:docMk/>
            <pc:sldMk cId="1396187130" sldId="270"/>
            <ac:cxnSpMk id="155" creationId="{19766DC5-C48A-403B-837F-81217730A358}"/>
          </ac:cxnSpMkLst>
        </pc:cxnChg>
        <pc:cxnChg chg="mod">
          <ac:chgData name="u1413064" userId="a8a3c6fe-7db9-4fd5-9328-ab5663e58aa3" providerId="ADAL" clId="{C00CD40F-E6E4-462C-9682-9845C112030A}" dt="2024-04-16T21:56:42.531" v="1522" actId="164"/>
          <ac:cxnSpMkLst>
            <pc:docMk/>
            <pc:sldMk cId="1396187130" sldId="270"/>
            <ac:cxnSpMk id="165" creationId="{FE657565-B293-48E0-A4D6-2AC487706681}"/>
          </ac:cxnSpMkLst>
        </pc:cxnChg>
      </pc:sldChg>
      <pc:sldChg chg="del">
        <pc:chgData name="u1413064" userId="a8a3c6fe-7db9-4fd5-9328-ab5663e58aa3" providerId="ADAL" clId="{C00CD40F-E6E4-462C-9682-9845C112030A}" dt="2024-04-16T21:21:26.470" v="401" actId="2696"/>
        <pc:sldMkLst>
          <pc:docMk/>
          <pc:sldMk cId="3512949018" sldId="276"/>
        </pc:sldMkLst>
      </pc:sldChg>
      <pc:sldChg chg="addSp modSp mod setBg">
        <pc:chgData name="u1413064" userId="a8a3c6fe-7db9-4fd5-9328-ab5663e58aa3" providerId="ADAL" clId="{C00CD40F-E6E4-462C-9682-9845C112030A}" dt="2024-04-16T22:51:57.631" v="3328" actId="1036"/>
        <pc:sldMkLst>
          <pc:docMk/>
          <pc:sldMk cId="1006779690" sldId="279"/>
        </pc:sldMkLst>
        <pc:spChg chg="mod">
          <ac:chgData name="u1413064" userId="a8a3c6fe-7db9-4fd5-9328-ab5663e58aa3" providerId="ADAL" clId="{C00CD40F-E6E4-462C-9682-9845C112030A}" dt="2024-04-16T21:44:06.989" v="1206" actId="2085"/>
          <ac:spMkLst>
            <pc:docMk/>
            <pc:sldMk cId="1006779690" sldId="279"/>
            <ac:spMk id="2" creationId="{70E83B79-B4CC-6AC8-494D-0496F9323FE8}"/>
          </ac:spMkLst>
        </pc:spChg>
        <pc:spChg chg="mod">
          <ac:chgData name="u1413064" userId="a8a3c6fe-7db9-4fd5-9328-ab5663e58aa3" providerId="ADAL" clId="{C00CD40F-E6E4-462C-9682-9845C112030A}" dt="2024-04-16T21:42:03.740" v="1162" actId="208"/>
          <ac:spMkLst>
            <pc:docMk/>
            <pc:sldMk cId="1006779690" sldId="279"/>
            <ac:spMk id="27" creationId="{393112C5-93DE-3A2E-DD7E-359C4F8D7687}"/>
          </ac:spMkLst>
        </pc:spChg>
        <pc:spChg chg="mod">
          <ac:chgData name="u1413064" userId="a8a3c6fe-7db9-4fd5-9328-ab5663e58aa3" providerId="ADAL" clId="{C00CD40F-E6E4-462C-9682-9845C112030A}" dt="2024-04-16T21:43:51.321" v="1203" actId="2085"/>
          <ac:spMkLst>
            <pc:docMk/>
            <pc:sldMk cId="1006779690" sldId="279"/>
            <ac:spMk id="50" creationId="{8CD81CC6-AF2D-1BD3-46DD-23512B972398}"/>
          </ac:spMkLst>
        </pc:spChg>
        <pc:spChg chg="mod">
          <ac:chgData name="u1413064" userId="a8a3c6fe-7db9-4fd5-9328-ab5663e58aa3" providerId="ADAL" clId="{C00CD40F-E6E4-462C-9682-9845C112030A}" dt="2024-04-16T21:43:55.536" v="1205" actId="2085"/>
          <ac:spMkLst>
            <pc:docMk/>
            <pc:sldMk cId="1006779690" sldId="279"/>
            <ac:spMk id="54" creationId="{1AF78C62-2544-A017-6379-98EF5E47C4B6}"/>
          </ac:spMkLst>
        </pc:spChg>
        <pc:spChg chg="mod">
          <ac:chgData name="u1413064" userId="a8a3c6fe-7db9-4fd5-9328-ab5663e58aa3" providerId="ADAL" clId="{C00CD40F-E6E4-462C-9682-9845C112030A}" dt="2024-04-16T21:43:53.481" v="1204" actId="2085"/>
          <ac:spMkLst>
            <pc:docMk/>
            <pc:sldMk cId="1006779690" sldId="279"/>
            <ac:spMk id="56" creationId="{AB5CA057-7A69-D902-59A5-23F24A4DCFD9}"/>
          </ac:spMkLst>
        </pc:spChg>
        <pc:spChg chg="mod">
          <ac:chgData name="u1413064" userId="a8a3c6fe-7db9-4fd5-9328-ab5663e58aa3" providerId="ADAL" clId="{C00CD40F-E6E4-462C-9682-9845C112030A}" dt="2024-04-16T21:43:49.408" v="1202" actId="2085"/>
          <ac:spMkLst>
            <pc:docMk/>
            <pc:sldMk cId="1006779690" sldId="279"/>
            <ac:spMk id="57" creationId="{C406FD2A-E1C3-3D86-ED83-11E407EDA89D}"/>
          </ac:spMkLst>
        </pc:spChg>
        <pc:spChg chg="mod">
          <ac:chgData name="u1413064" userId="a8a3c6fe-7db9-4fd5-9328-ab5663e58aa3" providerId="ADAL" clId="{C00CD40F-E6E4-462C-9682-9845C112030A}" dt="2024-04-16T22:51:57.631" v="3328" actId="1036"/>
          <ac:spMkLst>
            <pc:docMk/>
            <pc:sldMk cId="1006779690" sldId="279"/>
            <ac:spMk id="58" creationId="{0D45773B-B9D2-6491-27E5-EE40DBB28848}"/>
          </ac:spMkLst>
        </pc:spChg>
        <pc:spChg chg="mod">
          <ac:chgData name="u1413064" userId="a8a3c6fe-7db9-4fd5-9328-ab5663e58aa3" providerId="ADAL" clId="{C00CD40F-E6E4-462C-9682-9845C112030A}" dt="2024-04-16T21:43:36.320" v="1176" actId="2085"/>
          <ac:spMkLst>
            <pc:docMk/>
            <pc:sldMk cId="1006779690" sldId="279"/>
            <ac:spMk id="64" creationId="{D414C883-CEC2-08CA-CEF3-622F864B6B8D}"/>
          </ac:spMkLst>
        </pc:spChg>
        <pc:spChg chg="mod">
          <ac:chgData name="u1413064" userId="a8a3c6fe-7db9-4fd5-9328-ab5663e58aa3" providerId="ADAL" clId="{C00CD40F-E6E4-462C-9682-9845C112030A}" dt="2024-04-16T21:43:45.636" v="1201" actId="1036"/>
          <ac:spMkLst>
            <pc:docMk/>
            <pc:sldMk cId="1006779690" sldId="279"/>
            <ac:spMk id="71" creationId="{A46B66C5-ADE6-933C-4F9C-97010E3EB80C}"/>
          </ac:spMkLst>
        </pc:spChg>
        <pc:spChg chg="mod">
          <ac:chgData name="u1413064" userId="a8a3c6fe-7db9-4fd5-9328-ab5663e58aa3" providerId="ADAL" clId="{C00CD40F-E6E4-462C-9682-9845C112030A}" dt="2024-04-16T21:42:34.729" v="1165" actId="2085"/>
          <ac:spMkLst>
            <pc:docMk/>
            <pc:sldMk cId="1006779690" sldId="279"/>
            <ac:spMk id="76" creationId="{5BA41F8A-098C-455D-4EBD-EEC219CB9CD0}"/>
          </ac:spMkLst>
        </pc:spChg>
        <pc:spChg chg="mod">
          <ac:chgData name="u1413064" userId="a8a3c6fe-7db9-4fd5-9328-ab5663e58aa3" providerId="ADAL" clId="{C00CD40F-E6E4-462C-9682-9845C112030A}" dt="2024-04-16T21:42:03.740" v="1162" actId="208"/>
          <ac:spMkLst>
            <pc:docMk/>
            <pc:sldMk cId="1006779690" sldId="279"/>
            <ac:spMk id="77" creationId="{E674DE17-9B00-33CF-A7C4-23609EFBDFDF}"/>
          </ac:spMkLst>
        </pc:spChg>
        <pc:spChg chg="mod">
          <ac:chgData name="u1413064" userId="a8a3c6fe-7db9-4fd5-9328-ab5663e58aa3" providerId="ADAL" clId="{C00CD40F-E6E4-462C-9682-9845C112030A}" dt="2024-04-16T21:42:03.740" v="1162" actId="208"/>
          <ac:spMkLst>
            <pc:docMk/>
            <pc:sldMk cId="1006779690" sldId="279"/>
            <ac:spMk id="78" creationId="{662B4CED-F617-AC15-0390-CF08853EE3FC}"/>
          </ac:spMkLst>
        </pc:spChg>
        <pc:spChg chg="mod">
          <ac:chgData name="u1413064" userId="a8a3c6fe-7db9-4fd5-9328-ab5663e58aa3" providerId="ADAL" clId="{C00CD40F-E6E4-462C-9682-9845C112030A}" dt="2024-04-16T21:42:37.856" v="1166" actId="2085"/>
          <ac:spMkLst>
            <pc:docMk/>
            <pc:sldMk cId="1006779690" sldId="279"/>
            <ac:spMk id="82" creationId="{3454DE85-1DC1-39B5-E485-C91A82803535}"/>
          </ac:spMkLst>
        </pc:spChg>
        <pc:spChg chg="mod">
          <ac:chgData name="u1413064" userId="a8a3c6fe-7db9-4fd5-9328-ab5663e58aa3" providerId="ADAL" clId="{C00CD40F-E6E4-462C-9682-9845C112030A}" dt="2024-04-16T21:42:03.740" v="1162" actId="208"/>
          <ac:spMkLst>
            <pc:docMk/>
            <pc:sldMk cId="1006779690" sldId="279"/>
            <ac:spMk id="83" creationId="{8D7F6CD9-BCF7-1F4E-6018-34E07F3DCCB4}"/>
          </ac:spMkLst>
        </pc:spChg>
        <pc:spChg chg="mod">
          <ac:chgData name="u1413064" userId="a8a3c6fe-7db9-4fd5-9328-ab5663e58aa3" providerId="ADAL" clId="{C00CD40F-E6E4-462C-9682-9845C112030A}" dt="2024-04-16T21:42:03.740" v="1162" actId="208"/>
          <ac:spMkLst>
            <pc:docMk/>
            <pc:sldMk cId="1006779690" sldId="279"/>
            <ac:spMk id="84" creationId="{E45978BD-39E8-5292-BF2C-EA773167D441}"/>
          </ac:spMkLst>
        </pc:spChg>
        <pc:spChg chg="mod">
          <ac:chgData name="u1413064" userId="a8a3c6fe-7db9-4fd5-9328-ab5663e58aa3" providerId="ADAL" clId="{C00CD40F-E6E4-462C-9682-9845C112030A}" dt="2024-04-16T21:42:31.893" v="1164" actId="2085"/>
          <ac:spMkLst>
            <pc:docMk/>
            <pc:sldMk cId="1006779690" sldId="279"/>
            <ac:spMk id="106" creationId="{43020E4C-8B28-F438-17CB-B32CA100C5D1}"/>
          </ac:spMkLst>
        </pc:spChg>
        <pc:spChg chg="mod">
          <ac:chgData name="u1413064" userId="a8a3c6fe-7db9-4fd5-9328-ab5663e58aa3" providerId="ADAL" clId="{C00CD40F-E6E4-462C-9682-9845C112030A}" dt="2024-04-16T21:42:03.740" v="1162" actId="208"/>
          <ac:spMkLst>
            <pc:docMk/>
            <pc:sldMk cId="1006779690" sldId="279"/>
            <ac:spMk id="107" creationId="{B99D3D78-AB32-ABC4-1FCB-ABA5CE509AF6}"/>
          </ac:spMkLst>
        </pc:spChg>
        <pc:spChg chg="mod">
          <ac:chgData name="u1413064" userId="a8a3c6fe-7db9-4fd5-9328-ab5663e58aa3" providerId="ADAL" clId="{C00CD40F-E6E4-462C-9682-9845C112030A}" dt="2024-04-16T21:42:03.740" v="1162" actId="208"/>
          <ac:spMkLst>
            <pc:docMk/>
            <pc:sldMk cId="1006779690" sldId="279"/>
            <ac:spMk id="108" creationId="{CA07E7F8-7A33-A1D8-302A-B920E5F90C3A}"/>
          </ac:spMkLst>
        </pc:spChg>
        <pc:spChg chg="mod">
          <ac:chgData name="u1413064" userId="a8a3c6fe-7db9-4fd5-9328-ab5663e58aa3" providerId="ADAL" clId="{C00CD40F-E6E4-462C-9682-9845C112030A}" dt="2024-04-16T21:43:25.272" v="1172" actId="2085"/>
          <ac:spMkLst>
            <pc:docMk/>
            <pc:sldMk cId="1006779690" sldId="279"/>
            <ac:spMk id="115" creationId="{20C4D127-BDCC-2051-609D-0C2585FCD040}"/>
          </ac:spMkLst>
        </pc:spChg>
        <pc:spChg chg="mod">
          <ac:chgData name="u1413064" userId="a8a3c6fe-7db9-4fd5-9328-ab5663e58aa3" providerId="ADAL" clId="{C00CD40F-E6E4-462C-9682-9845C112030A}" dt="2024-04-16T21:43:31.275" v="1174" actId="2085"/>
          <ac:spMkLst>
            <pc:docMk/>
            <pc:sldMk cId="1006779690" sldId="279"/>
            <ac:spMk id="118" creationId="{2F9EE895-FED6-3F6B-88C9-1BDAC45375AA}"/>
          </ac:spMkLst>
        </pc:spChg>
        <pc:spChg chg="mod">
          <ac:chgData name="u1413064" userId="a8a3c6fe-7db9-4fd5-9328-ab5663e58aa3" providerId="ADAL" clId="{C00CD40F-E6E4-462C-9682-9845C112030A}" dt="2024-04-16T21:42:03.740" v="1162" actId="208"/>
          <ac:spMkLst>
            <pc:docMk/>
            <pc:sldMk cId="1006779690" sldId="279"/>
            <ac:spMk id="119" creationId="{D356A212-A76D-E2E2-8CDC-BD18DB56DF15}"/>
          </ac:spMkLst>
        </pc:spChg>
        <pc:spChg chg="mod">
          <ac:chgData name="u1413064" userId="a8a3c6fe-7db9-4fd5-9328-ab5663e58aa3" providerId="ADAL" clId="{C00CD40F-E6E4-462C-9682-9845C112030A}" dt="2024-04-16T21:42:03.740" v="1162" actId="208"/>
          <ac:spMkLst>
            <pc:docMk/>
            <pc:sldMk cId="1006779690" sldId="279"/>
            <ac:spMk id="120" creationId="{F07ADE49-CDFC-89D2-9023-1CD93389CE1F}"/>
          </ac:spMkLst>
        </pc:spChg>
        <pc:spChg chg="mod">
          <ac:chgData name="u1413064" userId="a8a3c6fe-7db9-4fd5-9328-ab5663e58aa3" providerId="ADAL" clId="{C00CD40F-E6E4-462C-9682-9845C112030A}" dt="2024-04-16T21:42:26.620" v="1163" actId="2085"/>
          <ac:spMkLst>
            <pc:docMk/>
            <pc:sldMk cId="1006779690" sldId="279"/>
            <ac:spMk id="124" creationId="{4CD722B9-A10D-36D3-6CF5-3115EFEB9EC8}"/>
          </ac:spMkLst>
        </pc:spChg>
        <pc:spChg chg="mod">
          <ac:chgData name="u1413064" userId="a8a3c6fe-7db9-4fd5-9328-ab5663e58aa3" providerId="ADAL" clId="{C00CD40F-E6E4-462C-9682-9845C112030A}" dt="2024-04-16T21:43:28.436" v="1173" actId="2085"/>
          <ac:spMkLst>
            <pc:docMk/>
            <pc:sldMk cId="1006779690" sldId="279"/>
            <ac:spMk id="125" creationId="{61E04EEF-211B-B993-487B-B14B5226F0A1}"/>
          </ac:spMkLst>
        </pc:spChg>
        <pc:graphicFrameChg chg="mod modGraphic">
          <ac:chgData name="u1413064" userId="a8a3c6fe-7db9-4fd5-9328-ab5663e58aa3" providerId="ADAL" clId="{C00CD40F-E6E4-462C-9682-9845C112030A}" dt="2024-04-16T22:51:51.841" v="3311" actId="20577"/>
          <ac:graphicFrameMkLst>
            <pc:docMk/>
            <pc:sldMk cId="1006779690" sldId="279"/>
            <ac:graphicFrameMk id="15" creationId="{DB6C38CC-0048-D0B5-B6A6-9C9127E34601}"/>
          </ac:graphicFrameMkLst>
        </pc:graphicFrameChg>
        <pc:picChg chg="add mod">
          <ac:chgData name="u1413064" userId="a8a3c6fe-7db9-4fd5-9328-ab5663e58aa3" providerId="ADAL" clId="{C00CD40F-E6E4-462C-9682-9845C112030A}" dt="2024-04-16T22:51:25.883" v="3262" actId="1076"/>
          <ac:picMkLst>
            <pc:docMk/>
            <pc:sldMk cId="1006779690" sldId="279"/>
            <ac:picMk id="3" creationId="{31CF9F74-2058-59A3-24F5-DC0E72B87D84}"/>
          </ac:picMkLst>
        </pc:picChg>
        <pc:picChg chg="mod">
          <ac:chgData name="u1413064" userId="a8a3c6fe-7db9-4fd5-9328-ab5663e58aa3" providerId="ADAL" clId="{C00CD40F-E6E4-462C-9682-9845C112030A}" dt="2024-04-16T21:42:03.740" v="1162" actId="208"/>
          <ac:picMkLst>
            <pc:docMk/>
            <pc:sldMk cId="1006779690" sldId="279"/>
            <ac:picMk id="79" creationId="{CE99CAF5-410A-00BD-C248-7D4AC143B8D5}"/>
          </ac:picMkLst>
        </pc:picChg>
        <pc:picChg chg="mod">
          <ac:chgData name="u1413064" userId="a8a3c6fe-7db9-4fd5-9328-ab5663e58aa3" providerId="ADAL" clId="{C00CD40F-E6E4-462C-9682-9845C112030A}" dt="2024-04-16T21:42:03.740" v="1162" actId="208"/>
          <ac:picMkLst>
            <pc:docMk/>
            <pc:sldMk cId="1006779690" sldId="279"/>
            <ac:picMk id="85" creationId="{DF3ADC25-3B53-8A5D-A256-1355783362CF}"/>
          </ac:picMkLst>
        </pc:picChg>
        <pc:picChg chg="mod">
          <ac:chgData name="u1413064" userId="a8a3c6fe-7db9-4fd5-9328-ab5663e58aa3" providerId="ADAL" clId="{C00CD40F-E6E4-462C-9682-9845C112030A}" dt="2024-04-16T21:42:03.740" v="1162" actId="208"/>
          <ac:picMkLst>
            <pc:docMk/>
            <pc:sldMk cId="1006779690" sldId="279"/>
            <ac:picMk id="93" creationId="{7AAE1954-E8AC-C7F3-38AE-391C8A9F533D}"/>
          </ac:picMkLst>
        </pc:picChg>
        <pc:picChg chg="mod">
          <ac:chgData name="u1413064" userId="a8a3c6fe-7db9-4fd5-9328-ab5663e58aa3" providerId="ADAL" clId="{C00CD40F-E6E4-462C-9682-9845C112030A}" dt="2024-04-16T21:42:03.740" v="1162" actId="208"/>
          <ac:picMkLst>
            <pc:docMk/>
            <pc:sldMk cId="1006779690" sldId="279"/>
            <ac:picMk id="97" creationId="{9BDFC79C-0819-D2A1-ECC1-405208095222}"/>
          </ac:picMkLst>
        </pc:picChg>
        <pc:picChg chg="mod">
          <ac:chgData name="u1413064" userId="a8a3c6fe-7db9-4fd5-9328-ab5663e58aa3" providerId="ADAL" clId="{C00CD40F-E6E4-462C-9682-9845C112030A}" dt="2024-04-16T21:42:03.740" v="1162" actId="208"/>
          <ac:picMkLst>
            <pc:docMk/>
            <pc:sldMk cId="1006779690" sldId="279"/>
            <ac:picMk id="109" creationId="{564F28F5-9AF7-0946-A2B7-452B91B2C923}"/>
          </ac:picMkLst>
        </pc:picChg>
        <pc:picChg chg="mod">
          <ac:chgData name="u1413064" userId="a8a3c6fe-7db9-4fd5-9328-ab5663e58aa3" providerId="ADAL" clId="{C00CD40F-E6E4-462C-9682-9845C112030A}" dt="2024-04-16T21:42:03.740" v="1162" actId="208"/>
          <ac:picMkLst>
            <pc:docMk/>
            <pc:sldMk cId="1006779690" sldId="279"/>
            <ac:picMk id="114" creationId="{9FDE2ACF-1307-B024-E644-A70D9889FEA1}"/>
          </ac:picMkLst>
        </pc:picChg>
        <pc:picChg chg="mod">
          <ac:chgData name="u1413064" userId="a8a3c6fe-7db9-4fd5-9328-ab5663e58aa3" providerId="ADAL" clId="{C00CD40F-E6E4-462C-9682-9845C112030A}" dt="2024-04-16T21:42:03.740" v="1162" actId="208"/>
          <ac:picMkLst>
            <pc:docMk/>
            <pc:sldMk cId="1006779690" sldId="279"/>
            <ac:picMk id="121" creationId="{63EEDA74-8788-D8A5-E818-A613DF3EB7AB}"/>
          </ac:picMkLst>
        </pc:picChg>
        <pc:picChg chg="mod">
          <ac:chgData name="u1413064" userId="a8a3c6fe-7db9-4fd5-9328-ab5663e58aa3" providerId="ADAL" clId="{C00CD40F-E6E4-462C-9682-9845C112030A}" dt="2024-04-16T21:42:03.740" v="1162" actId="208"/>
          <ac:picMkLst>
            <pc:docMk/>
            <pc:sldMk cId="1006779690" sldId="279"/>
            <ac:picMk id="123" creationId="{1089EBCB-8A53-03EA-E380-C12C95F0B730}"/>
          </ac:picMkLst>
        </pc:picChg>
        <pc:cxnChg chg="mod">
          <ac:chgData name="u1413064" userId="a8a3c6fe-7db9-4fd5-9328-ab5663e58aa3" providerId="ADAL" clId="{C00CD40F-E6E4-462C-9682-9845C112030A}" dt="2024-04-16T21:42:03.740" v="1162" actId="208"/>
          <ac:cxnSpMkLst>
            <pc:docMk/>
            <pc:sldMk cId="1006779690" sldId="279"/>
            <ac:cxnSpMk id="36" creationId="{C27CD249-7976-8155-AA8F-6F4568542645}"/>
          </ac:cxnSpMkLst>
        </pc:cxnChg>
        <pc:cxnChg chg="mod">
          <ac:chgData name="u1413064" userId="a8a3c6fe-7db9-4fd5-9328-ab5663e58aa3" providerId="ADAL" clId="{C00CD40F-E6E4-462C-9682-9845C112030A}" dt="2024-04-16T21:42:03.740" v="1162" actId="208"/>
          <ac:cxnSpMkLst>
            <pc:docMk/>
            <pc:sldMk cId="1006779690" sldId="279"/>
            <ac:cxnSpMk id="47" creationId="{57BB2089-CDFD-D0B4-AC8E-CD2BB8F941B4}"/>
          </ac:cxnSpMkLst>
        </pc:cxnChg>
        <pc:cxnChg chg="mod">
          <ac:chgData name="u1413064" userId="a8a3c6fe-7db9-4fd5-9328-ab5663e58aa3" providerId="ADAL" clId="{C00CD40F-E6E4-462C-9682-9845C112030A}" dt="2024-04-16T21:42:03.740" v="1162" actId="208"/>
          <ac:cxnSpMkLst>
            <pc:docMk/>
            <pc:sldMk cId="1006779690" sldId="279"/>
            <ac:cxnSpMk id="48" creationId="{9BB07050-1A63-760B-1401-1252099F13B0}"/>
          </ac:cxnSpMkLst>
        </pc:cxnChg>
        <pc:cxnChg chg="mod">
          <ac:chgData name="u1413064" userId="a8a3c6fe-7db9-4fd5-9328-ab5663e58aa3" providerId="ADAL" clId="{C00CD40F-E6E4-462C-9682-9845C112030A}" dt="2024-04-16T21:42:03.740" v="1162" actId="208"/>
          <ac:cxnSpMkLst>
            <pc:docMk/>
            <pc:sldMk cId="1006779690" sldId="279"/>
            <ac:cxnSpMk id="52" creationId="{AB9B256A-A234-3864-5C2B-0B95E7AF5CAB}"/>
          </ac:cxnSpMkLst>
        </pc:cxnChg>
        <pc:cxnChg chg="mod">
          <ac:chgData name="u1413064" userId="a8a3c6fe-7db9-4fd5-9328-ab5663e58aa3" providerId="ADAL" clId="{C00CD40F-E6E4-462C-9682-9845C112030A}" dt="2024-04-16T21:42:03.740" v="1162" actId="208"/>
          <ac:cxnSpMkLst>
            <pc:docMk/>
            <pc:sldMk cId="1006779690" sldId="279"/>
            <ac:cxnSpMk id="66" creationId="{D92AF67E-B582-42D1-AF01-9B348CF32462}"/>
          </ac:cxnSpMkLst>
        </pc:cxnChg>
      </pc:sldChg>
      <pc:sldChg chg="addSp delSp modSp mod setBg">
        <pc:chgData name="u1413064" userId="a8a3c6fe-7db9-4fd5-9328-ab5663e58aa3" providerId="ADAL" clId="{C00CD40F-E6E4-462C-9682-9845C112030A}" dt="2024-04-16T22:56:07.405" v="3403" actId="1076"/>
        <pc:sldMkLst>
          <pc:docMk/>
          <pc:sldMk cId="248533839" sldId="280"/>
        </pc:sldMkLst>
        <pc:spChg chg="mod">
          <ac:chgData name="u1413064" userId="a8a3c6fe-7db9-4fd5-9328-ab5663e58aa3" providerId="ADAL" clId="{C00CD40F-E6E4-462C-9682-9845C112030A}" dt="2024-04-16T22:44:56.550" v="3120" actId="1076"/>
          <ac:spMkLst>
            <pc:docMk/>
            <pc:sldMk cId="248533839" sldId="280"/>
            <ac:spMk id="2" creationId="{3DCD32FA-E428-0D21-3AFE-1FE9052FF903}"/>
          </ac:spMkLst>
        </pc:spChg>
        <pc:spChg chg="add mod">
          <ac:chgData name="u1413064" userId="a8a3c6fe-7db9-4fd5-9328-ab5663e58aa3" providerId="ADAL" clId="{C00CD40F-E6E4-462C-9682-9845C112030A}" dt="2024-04-16T22:47:46.468" v="3241" actId="1076"/>
          <ac:spMkLst>
            <pc:docMk/>
            <pc:sldMk cId="248533839" sldId="280"/>
            <ac:spMk id="3" creationId="{2E216AAD-B0E9-D42E-FBE8-6A0C25547EEE}"/>
          </ac:spMkLst>
        </pc:spChg>
        <pc:spChg chg="mod">
          <ac:chgData name="u1413064" userId="a8a3c6fe-7db9-4fd5-9328-ab5663e58aa3" providerId="ADAL" clId="{C00CD40F-E6E4-462C-9682-9845C112030A}" dt="2024-04-16T22:43:37.661" v="3108" actId="2085"/>
          <ac:spMkLst>
            <pc:docMk/>
            <pc:sldMk cId="248533839" sldId="280"/>
            <ac:spMk id="6" creationId="{2CFE9EDC-03D3-03EB-508E-A2FFD0113B4D}"/>
          </ac:spMkLst>
        </pc:spChg>
        <pc:spChg chg="mod ord">
          <ac:chgData name="u1413064" userId="a8a3c6fe-7db9-4fd5-9328-ab5663e58aa3" providerId="ADAL" clId="{C00CD40F-E6E4-462C-9682-9845C112030A}" dt="2024-04-16T22:47:46.468" v="3241" actId="1076"/>
          <ac:spMkLst>
            <pc:docMk/>
            <pc:sldMk cId="248533839" sldId="280"/>
            <ac:spMk id="8" creationId="{AC51000F-B849-7C56-7AC3-60B9F2294837}"/>
          </ac:spMkLst>
        </pc:spChg>
        <pc:spChg chg="mod">
          <ac:chgData name="u1413064" userId="a8a3c6fe-7db9-4fd5-9328-ab5663e58aa3" providerId="ADAL" clId="{C00CD40F-E6E4-462C-9682-9845C112030A}" dt="2024-04-16T22:43:18.863" v="3103" actId="207"/>
          <ac:spMkLst>
            <pc:docMk/>
            <pc:sldMk cId="248533839" sldId="280"/>
            <ac:spMk id="17" creationId="{09A4AEE6-3F6E-1662-6FD5-EA1575CCFB1D}"/>
          </ac:spMkLst>
        </pc:spChg>
        <pc:spChg chg="mod">
          <ac:chgData name="u1413064" userId="a8a3c6fe-7db9-4fd5-9328-ab5663e58aa3" providerId="ADAL" clId="{C00CD40F-E6E4-462C-9682-9845C112030A}" dt="2024-04-16T22:43:11.075" v="3101" actId="208"/>
          <ac:spMkLst>
            <pc:docMk/>
            <pc:sldMk cId="248533839" sldId="280"/>
            <ac:spMk id="18" creationId="{20D8F287-DDF5-FC6D-312C-EA17C60425C2}"/>
          </ac:spMkLst>
        </pc:spChg>
        <pc:spChg chg="mod">
          <ac:chgData name="u1413064" userId="a8a3c6fe-7db9-4fd5-9328-ab5663e58aa3" providerId="ADAL" clId="{C00CD40F-E6E4-462C-9682-9845C112030A}" dt="2024-04-16T22:43:11.075" v="3101" actId="208"/>
          <ac:spMkLst>
            <pc:docMk/>
            <pc:sldMk cId="248533839" sldId="280"/>
            <ac:spMk id="19" creationId="{66A7E11F-DC6D-59E9-1FB8-B92766E448BB}"/>
          </ac:spMkLst>
        </pc:spChg>
        <pc:spChg chg="mod">
          <ac:chgData name="u1413064" userId="a8a3c6fe-7db9-4fd5-9328-ab5663e58aa3" providerId="ADAL" clId="{C00CD40F-E6E4-462C-9682-9845C112030A}" dt="2024-04-16T22:47:35.786" v="3240" actId="14100"/>
          <ac:spMkLst>
            <pc:docMk/>
            <pc:sldMk cId="248533839" sldId="280"/>
            <ac:spMk id="37" creationId="{D537B8DD-8527-FDC5-9967-BA25BE4D4FA0}"/>
          </ac:spMkLst>
        </pc:spChg>
        <pc:spChg chg="mod">
          <ac:chgData name="u1413064" userId="a8a3c6fe-7db9-4fd5-9328-ab5663e58aa3" providerId="ADAL" clId="{C00CD40F-E6E4-462C-9682-9845C112030A}" dt="2024-04-16T22:45:01.384" v="3121" actId="207"/>
          <ac:spMkLst>
            <pc:docMk/>
            <pc:sldMk cId="248533839" sldId="280"/>
            <ac:spMk id="39" creationId="{A0965BF8-F63F-359E-8AA1-83366C3EAB85}"/>
          </ac:spMkLst>
        </pc:spChg>
        <pc:spChg chg="mod">
          <ac:chgData name="u1413064" userId="a8a3c6fe-7db9-4fd5-9328-ab5663e58aa3" providerId="ADAL" clId="{C00CD40F-E6E4-462C-9682-9845C112030A}" dt="2024-04-16T22:45:25.368" v="3124" actId="14100"/>
          <ac:spMkLst>
            <pc:docMk/>
            <pc:sldMk cId="248533839" sldId="280"/>
            <ac:spMk id="40" creationId="{BDD802DC-D762-609B-4AA8-B42903752761}"/>
          </ac:spMkLst>
        </pc:spChg>
        <pc:spChg chg="mod">
          <ac:chgData name="u1413064" userId="a8a3c6fe-7db9-4fd5-9328-ab5663e58aa3" providerId="ADAL" clId="{C00CD40F-E6E4-462C-9682-9845C112030A}" dt="2024-04-16T22:45:01.384" v="3121" actId="207"/>
          <ac:spMkLst>
            <pc:docMk/>
            <pc:sldMk cId="248533839" sldId="280"/>
            <ac:spMk id="42" creationId="{FCE831C0-A89B-5687-24AA-9EBA2B8AA06C}"/>
          </ac:spMkLst>
        </pc:spChg>
        <pc:spChg chg="mod">
          <ac:chgData name="u1413064" userId="a8a3c6fe-7db9-4fd5-9328-ab5663e58aa3" providerId="ADAL" clId="{C00CD40F-E6E4-462C-9682-9845C112030A}" dt="2024-04-16T22:45:47.194" v="3138" actId="1035"/>
          <ac:spMkLst>
            <pc:docMk/>
            <pc:sldMk cId="248533839" sldId="280"/>
            <ac:spMk id="43" creationId="{02F9567F-F126-C0BB-0CF6-7DF7C228338F}"/>
          </ac:spMkLst>
        </pc:spChg>
        <pc:spChg chg="mod">
          <ac:chgData name="u1413064" userId="a8a3c6fe-7db9-4fd5-9328-ab5663e58aa3" providerId="ADAL" clId="{C00CD40F-E6E4-462C-9682-9845C112030A}" dt="2024-04-16T22:45:30.798" v="3125" actId="208"/>
          <ac:spMkLst>
            <pc:docMk/>
            <pc:sldMk cId="248533839" sldId="280"/>
            <ac:spMk id="44" creationId="{E07EC0BD-3F76-F379-7B59-122206CDFE83}"/>
          </ac:spMkLst>
        </pc:spChg>
        <pc:spChg chg="mod">
          <ac:chgData name="u1413064" userId="a8a3c6fe-7db9-4fd5-9328-ab5663e58aa3" providerId="ADAL" clId="{C00CD40F-E6E4-462C-9682-9845C112030A}" dt="2024-04-16T22:45:32.891" v="3126" actId="208"/>
          <ac:spMkLst>
            <pc:docMk/>
            <pc:sldMk cId="248533839" sldId="280"/>
            <ac:spMk id="45" creationId="{B41BD129-53AC-A4F1-E600-16B5EAD1985D}"/>
          </ac:spMkLst>
        </pc:spChg>
        <pc:spChg chg="mod">
          <ac:chgData name="u1413064" userId="a8a3c6fe-7db9-4fd5-9328-ab5663e58aa3" providerId="ADAL" clId="{C00CD40F-E6E4-462C-9682-9845C112030A}" dt="2024-04-16T22:45:01.384" v="3121" actId="207"/>
          <ac:spMkLst>
            <pc:docMk/>
            <pc:sldMk cId="248533839" sldId="280"/>
            <ac:spMk id="48" creationId="{CE24B2F4-F06A-C7A4-472D-7B23E7679F59}"/>
          </ac:spMkLst>
        </pc:spChg>
        <pc:spChg chg="mod">
          <ac:chgData name="u1413064" userId="a8a3c6fe-7db9-4fd5-9328-ab5663e58aa3" providerId="ADAL" clId="{C00CD40F-E6E4-462C-9682-9845C112030A}" dt="2024-04-16T22:43:00.217" v="3100" actId="2085"/>
          <ac:spMkLst>
            <pc:docMk/>
            <pc:sldMk cId="248533839" sldId="280"/>
            <ac:spMk id="49" creationId="{567954B3-1089-55DF-7AB1-8C050A82C4DA}"/>
          </ac:spMkLst>
        </pc:spChg>
        <pc:spChg chg="mod">
          <ac:chgData name="u1413064" userId="a8a3c6fe-7db9-4fd5-9328-ab5663e58aa3" providerId="ADAL" clId="{C00CD40F-E6E4-462C-9682-9845C112030A}" dt="2024-04-16T22:42:48.600" v="3098" actId="208"/>
          <ac:spMkLst>
            <pc:docMk/>
            <pc:sldMk cId="248533839" sldId="280"/>
            <ac:spMk id="50" creationId="{90C5E07D-F4A8-755C-E3D7-880CA700D7FA}"/>
          </ac:spMkLst>
        </pc:spChg>
        <pc:spChg chg="mod ord">
          <ac:chgData name="u1413064" userId="a8a3c6fe-7db9-4fd5-9328-ab5663e58aa3" providerId="ADAL" clId="{C00CD40F-E6E4-462C-9682-9845C112030A}" dt="2024-04-16T22:47:46.468" v="3241" actId="1076"/>
          <ac:spMkLst>
            <pc:docMk/>
            <pc:sldMk cId="248533839" sldId="280"/>
            <ac:spMk id="51" creationId="{61664014-1A47-2924-782A-1FFCD7140997}"/>
          </ac:spMkLst>
        </pc:spChg>
        <pc:spChg chg="mod">
          <ac:chgData name="u1413064" userId="a8a3c6fe-7db9-4fd5-9328-ab5663e58aa3" providerId="ADAL" clId="{C00CD40F-E6E4-462C-9682-9845C112030A}" dt="2024-04-16T22:43:47.216" v="3111" actId="2085"/>
          <ac:spMkLst>
            <pc:docMk/>
            <pc:sldMk cId="248533839" sldId="280"/>
            <ac:spMk id="54" creationId="{D0CEB359-407E-4522-C946-E4468E04A767}"/>
          </ac:spMkLst>
        </pc:spChg>
        <pc:spChg chg="mod">
          <ac:chgData name="u1413064" userId="a8a3c6fe-7db9-4fd5-9328-ab5663e58aa3" providerId="ADAL" clId="{C00CD40F-E6E4-462C-9682-9845C112030A}" dt="2024-04-16T22:42:48.600" v="3098" actId="208"/>
          <ac:spMkLst>
            <pc:docMk/>
            <pc:sldMk cId="248533839" sldId="280"/>
            <ac:spMk id="55" creationId="{2F793F7C-06A2-7B78-DE89-4122E7E752CF}"/>
          </ac:spMkLst>
        </pc:spChg>
        <pc:spChg chg="mod">
          <ac:chgData name="u1413064" userId="a8a3c6fe-7db9-4fd5-9328-ab5663e58aa3" providerId="ADAL" clId="{C00CD40F-E6E4-462C-9682-9845C112030A}" dt="2024-04-16T22:43:26.725" v="3105" actId="207"/>
          <ac:spMkLst>
            <pc:docMk/>
            <pc:sldMk cId="248533839" sldId="280"/>
            <ac:spMk id="59" creationId="{3CEDC869-19B9-6FF7-1BB8-D109CAD8999B}"/>
          </ac:spMkLst>
        </pc:spChg>
        <pc:spChg chg="mod">
          <ac:chgData name="u1413064" userId="a8a3c6fe-7db9-4fd5-9328-ab5663e58aa3" providerId="ADAL" clId="{C00CD40F-E6E4-462C-9682-9845C112030A}" dt="2024-04-16T22:43:11.075" v="3101" actId="208"/>
          <ac:spMkLst>
            <pc:docMk/>
            <pc:sldMk cId="248533839" sldId="280"/>
            <ac:spMk id="60" creationId="{5E0C54FC-1CA0-DB07-DFBE-D6BC500EF336}"/>
          </ac:spMkLst>
        </pc:spChg>
        <pc:spChg chg="mod">
          <ac:chgData name="u1413064" userId="a8a3c6fe-7db9-4fd5-9328-ab5663e58aa3" providerId="ADAL" clId="{C00CD40F-E6E4-462C-9682-9845C112030A}" dt="2024-04-16T22:43:11.075" v="3101" actId="208"/>
          <ac:spMkLst>
            <pc:docMk/>
            <pc:sldMk cId="248533839" sldId="280"/>
            <ac:spMk id="61" creationId="{F4F14CC0-7CA3-B0E3-E659-1D125D6CDC9E}"/>
          </ac:spMkLst>
        </pc:spChg>
        <pc:spChg chg="mod">
          <ac:chgData name="u1413064" userId="a8a3c6fe-7db9-4fd5-9328-ab5663e58aa3" providerId="ADAL" clId="{C00CD40F-E6E4-462C-9682-9845C112030A}" dt="2024-04-16T22:48:00.342" v="3243" actId="1076"/>
          <ac:spMkLst>
            <pc:docMk/>
            <pc:sldMk cId="248533839" sldId="280"/>
            <ac:spMk id="85" creationId="{2BFEB2AE-4097-C038-3657-475D25ABE108}"/>
          </ac:spMkLst>
        </pc:spChg>
        <pc:spChg chg="mod">
          <ac:chgData name="u1413064" userId="a8a3c6fe-7db9-4fd5-9328-ab5663e58aa3" providerId="ADAL" clId="{C00CD40F-E6E4-462C-9682-9845C112030A}" dt="2024-04-16T22:42:03.973" v="3088" actId="692"/>
          <ac:spMkLst>
            <pc:docMk/>
            <pc:sldMk cId="248533839" sldId="280"/>
            <ac:spMk id="94" creationId="{B2DE7BBB-1265-EAF8-1B17-195F03BDEDF2}"/>
          </ac:spMkLst>
        </pc:spChg>
        <pc:spChg chg="mod">
          <ac:chgData name="u1413064" userId="a8a3c6fe-7db9-4fd5-9328-ab5663e58aa3" providerId="ADAL" clId="{C00CD40F-E6E4-462C-9682-9845C112030A}" dt="2024-04-16T22:42:13.485" v="3089" actId="207"/>
          <ac:spMkLst>
            <pc:docMk/>
            <pc:sldMk cId="248533839" sldId="280"/>
            <ac:spMk id="95" creationId="{E7B51BCD-22E3-BF3A-EAB0-63845559703B}"/>
          </ac:spMkLst>
        </pc:spChg>
        <pc:grpChg chg="mod ord">
          <ac:chgData name="u1413064" userId="a8a3c6fe-7db9-4fd5-9328-ab5663e58aa3" providerId="ADAL" clId="{C00CD40F-E6E4-462C-9682-9845C112030A}" dt="2024-04-16T22:47:46.468" v="3241" actId="1076"/>
          <ac:grpSpMkLst>
            <pc:docMk/>
            <pc:sldMk cId="248533839" sldId="280"/>
            <ac:grpSpMk id="4" creationId="{5BE16084-8291-206D-DA88-EA1A2D7E9368}"/>
          </ac:grpSpMkLst>
        </pc:grpChg>
        <pc:grpChg chg="mod ord">
          <ac:chgData name="u1413064" userId="a8a3c6fe-7db9-4fd5-9328-ab5663e58aa3" providerId="ADAL" clId="{C00CD40F-E6E4-462C-9682-9845C112030A}" dt="2024-04-16T22:47:46.468" v="3241" actId="1076"/>
          <ac:grpSpMkLst>
            <pc:docMk/>
            <pc:sldMk cId="248533839" sldId="280"/>
            <ac:grpSpMk id="15" creationId="{E694527F-DA39-2900-6E84-62BEA8DAEDB9}"/>
          </ac:grpSpMkLst>
        </pc:grpChg>
        <pc:grpChg chg="mod ord">
          <ac:chgData name="u1413064" userId="a8a3c6fe-7db9-4fd5-9328-ab5663e58aa3" providerId="ADAL" clId="{C00CD40F-E6E4-462C-9682-9845C112030A}" dt="2024-04-16T22:47:46.468" v="3241" actId="1076"/>
          <ac:grpSpMkLst>
            <pc:docMk/>
            <pc:sldMk cId="248533839" sldId="280"/>
            <ac:grpSpMk id="33" creationId="{0C3DDB2F-2BA7-A4E8-5BCF-B465FCE3B63A}"/>
          </ac:grpSpMkLst>
        </pc:grpChg>
        <pc:grpChg chg="mod topLvl">
          <ac:chgData name="u1413064" userId="a8a3c6fe-7db9-4fd5-9328-ab5663e58aa3" providerId="ADAL" clId="{C00CD40F-E6E4-462C-9682-9845C112030A}" dt="2024-04-16T22:44:33.449" v="3115" actId="165"/>
          <ac:grpSpMkLst>
            <pc:docMk/>
            <pc:sldMk cId="248533839" sldId="280"/>
            <ac:grpSpMk id="35" creationId="{BD5E42F0-B8A0-BE93-F044-6A35AD5A3C57}"/>
          </ac:grpSpMkLst>
        </pc:grpChg>
        <pc:grpChg chg="mod">
          <ac:chgData name="u1413064" userId="a8a3c6fe-7db9-4fd5-9328-ab5663e58aa3" providerId="ADAL" clId="{C00CD40F-E6E4-462C-9682-9845C112030A}" dt="2024-04-16T22:44:33.449" v="3115" actId="165"/>
          <ac:grpSpMkLst>
            <pc:docMk/>
            <pc:sldMk cId="248533839" sldId="280"/>
            <ac:grpSpMk id="38" creationId="{0814575C-FB92-B42A-242B-FB4E8979604F}"/>
          </ac:grpSpMkLst>
        </pc:grpChg>
        <pc:grpChg chg="mod">
          <ac:chgData name="u1413064" userId="a8a3c6fe-7db9-4fd5-9328-ab5663e58aa3" providerId="ADAL" clId="{C00CD40F-E6E4-462C-9682-9845C112030A}" dt="2024-04-16T22:44:33.449" v="3115" actId="165"/>
          <ac:grpSpMkLst>
            <pc:docMk/>
            <pc:sldMk cId="248533839" sldId="280"/>
            <ac:grpSpMk id="41" creationId="{4F396100-AF81-DC7A-CE20-8FE4796FDF1C}"/>
          </ac:grpSpMkLst>
        </pc:grpChg>
        <pc:grpChg chg="mod ord">
          <ac:chgData name="u1413064" userId="a8a3c6fe-7db9-4fd5-9328-ab5663e58aa3" providerId="ADAL" clId="{C00CD40F-E6E4-462C-9682-9845C112030A}" dt="2024-04-16T22:47:46.468" v="3241" actId="1076"/>
          <ac:grpSpMkLst>
            <pc:docMk/>
            <pc:sldMk cId="248533839" sldId="280"/>
            <ac:grpSpMk id="52" creationId="{1A2D8CCB-AF59-96A3-B6B8-861048A70FAF}"/>
          </ac:grpSpMkLst>
        </pc:grpChg>
        <pc:grpChg chg="mod ord">
          <ac:chgData name="u1413064" userId="a8a3c6fe-7db9-4fd5-9328-ab5663e58aa3" providerId="ADAL" clId="{C00CD40F-E6E4-462C-9682-9845C112030A}" dt="2024-04-16T22:47:46.468" v="3241" actId="1076"/>
          <ac:grpSpMkLst>
            <pc:docMk/>
            <pc:sldMk cId="248533839" sldId="280"/>
            <ac:grpSpMk id="57" creationId="{7ED59940-E0E0-90AE-D634-60D9D148F2AD}"/>
          </ac:grpSpMkLst>
        </pc:grpChg>
        <pc:grpChg chg="del">
          <ac:chgData name="u1413064" userId="a8a3c6fe-7db9-4fd5-9328-ab5663e58aa3" providerId="ADAL" clId="{C00CD40F-E6E4-462C-9682-9845C112030A}" dt="2024-04-16T22:44:33.449" v="3115" actId="165"/>
          <ac:grpSpMkLst>
            <pc:docMk/>
            <pc:sldMk cId="248533839" sldId="280"/>
            <ac:grpSpMk id="69" creationId="{4E87AF1F-4FA6-B344-D236-696DD3172E24}"/>
          </ac:grpSpMkLst>
        </pc:grpChg>
        <pc:grpChg chg="del">
          <ac:chgData name="u1413064" userId="a8a3c6fe-7db9-4fd5-9328-ab5663e58aa3" providerId="ADAL" clId="{C00CD40F-E6E4-462C-9682-9845C112030A}" dt="2024-04-16T22:47:28.231" v="3239" actId="478"/>
          <ac:grpSpMkLst>
            <pc:docMk/>
            <pc:sldMk cId="248533839" sldId="280"/>
            <ac:grpSpMk id="70" creationId="{3496E746-9720-EA84-8F04-A0B464EBCE24}"/>
          </ac:grpSpMkLst>
        </pc:grpChg>
        <pc:picChg chg="mod">
          <ac:chgData name="u1413064" userId="a8a3c6fe-7db9-4fd5-9328-ab5663e58aa3" providerId="ADAL" clId="{C00CD40F-E6E4-462C-9682-9845C112030A}" dt="2024-04-16T22:43:34.214" v="3107" actId="208"/>
          <ac:picMkLst>
            <pc:docMk/>
            <pc:sldMk cId="248533839" sldId="280"/>
            <ac:picMk id="5" creationId="{32D96DF5-6846-8A8E-9FDD-BEC50A84C544}"/>
          </ac:picMkLst>
        </pc:picChg>
        <pc:picChg chg="add mod">
          <ac:chgData name="u1413064" userId="a8a3c6fe-7db9-4fd5-9328-ab5663e58aa3" providerId="ADAL" clId="{C00CD40F-E6E4-462C-9682-9845C112030A}" dt="2024-04-16T22:56:07.405" v="3403" actId="1076"/>
          <ac:picMkLst>
            <pc:docMk/>
            <pc:sldMk cId="248533839" sldId="280"/>
            <ac:picMk id="7" creationId="{0FB0F1D4-4AF7-761B-652A-3FCFA139A231}"/>
          </ac:picMkLst>
        </pc:picChg>
        <pc:picChg chg="mod">
          <ac:chgData name="u1413064" userId="a8a3c6fe-7db9-4fd5-9328-ab5663e58aa3" providerId="ADAL" clId="{C00CD40F-E6E4-462C-9682-9845C112030A}" dt="2024-04-16T22:43:11.075" v="3101" actId="208"/>
          <ac:picMkLst>
            <pc:docMk/>
            <pc:sldMk cId="248533839" sldId="280"/>
            <ac:picMk id="20" creationId="{E95A9300-F074-BA02-C54D-C88DC26803A6}"/>
          </ac:picMkLst>
        </pc:picChg>
        <pc:picChg chg="mod ord">
          <ac:chgData name="u1413064" userId="a8a3c6fe-7db9-4fd5-9328-ab5663e58aa3" providerId="ADAL" clId="{C00CD40F-E6E4-462C-9682-9845C112030A}" dt="2024-04-16T22:47:46.468" v="3241" actId="1076"/>
          <ac:picMkLst>
            <pc:docMk/>
            <pc:sldMk cId="248533839" sldId="280"/>
            <ac:picMk id="21" creationId="{8BED3EFE-4BA3-49D2-ABD2-15BB136ABBAF}"/>
          </ac:picMkLst>
        </pc:picChg>
        <pc:picChg chg="mod ord">
          <ac:chgData name="u1413064" userId="a8a3c6fe-7db9-4fd5-9328-ab5663e58aa3" providerId="ADAL" clId="{C00CD40F-E6E4-462C-9682-9845C112030A}" dt="2024-04-16T22:47:46.468" v="3241" actId="1076"/>
          <ac:picMkLst>
            <pc:docMk/>
            <pc:sldMk cId="248533839" sldId="280"/>
            <ac:picMk id="23" creationId="{0D7D3910-30DE-47E7-A467-18E7057BD66E}"/>
          </ac:picMkLst>
        </pc:picChg>
        <pc:picChg chg="mod">
          <ac:chgData name="u1413064" userId="a8a3c6fe-7db9-4fd5-9328-ab5663e58aa3" providerId="ADAL" clId="{C00CD40F-E6E4-462C-9682-9845C112030A}" dt="2024-04-16T22:45:16.488" v="3123" actId="208"/>
          <ac:picMkLst>
            <pc:docMk/>
            <pc:sldMk cId="248533839" sldId="280"/>
            <ac:picMk id="46" creationId="{DBC3037C-12D3-A9A0-9BFB-A15E234C3FDE}"/>
          </ac:picMkLst>
        </pc:picChg>
        <pc:picChg chg="mod">
          <ac:chgData name="u1413064" userId="a8a3c6fe-7db9-4fd5-9328-ab5663e58aa3" providerId="ADAL" clId="{C00CD40F-E6E4-462C-9682-9845C112030A}" dt="2024-04-16T22:45:37.946" v="3127" actId="208"/>
          <ac:picMkLst>
            <pc:docMk/>
            <pc:sldMk cId="248533839" sldId="280"/>
            <ac:picMk id="47" creationId="{33659AA7-9FBF-4E35-19AD-C89480C14658}"/>
          </ac:picMkLst>
        </pc:picChg>
        <pc:picChg chg="mod">
          <ac:chgData name="u1413064" userId="a8a3c6fe-7db9-4fd5-9328-ab5663e58aa3" providerId="ADAL" clId="{C00CD40F-E6E4-462C-9682-9845C112030A}" dt="2024-04-16T22:43:40.875" v="3109" actId="208"/>
          <ac:picMkLst>
            <pc:docMk/>
            <pc:sldMk cId="248533839" sldId="280"/>
            <ac:picMk id="53" creationId="{39363FC6-5369-2D00-77F5-D76705893B0B}"/>
          </ac:picMkLst>
        </pc:picChg>
        <pc:picChg chg="mod">
          <ac:chgData name="u1413064" userId="a8a3c6fe-7db9-4fd5-9328-ab5663e58aa3" providerId="ADAL" clId="{C00CD40F-E6E4-462C-9682-9845C112030A}" dt="2024-04-16T22:42:48.600" v="3098" actId="208"/>
          <ac:picMkLst>
            <pc:docMk/>
            <pc:sldMk cId="248533839" sldId="280"/>
            <ac:picMk id="56" creationId="{38764AD6-3FA5-AA23-1518-9AEA06769EBD}"/>
          </ac:picMkLst>
        </pc:picChg>
        <pc:picChg chg="mod">
          <ac:chgData name="u1413064" userId="a8a3c6fe-7db9-4fd5-9328-ab5663e58aa3" providerId="ADAL" clId="{C00CD40F-E6E4-462C-9682-9845C112030A}" dt="2024-04-16T22:43:11.075" v="3101" actId="208"/>
          <ac:picMkLst>
            <pc:docMk/>
            <pc:sldMk cId="248533839" sldId="280"/>
            <ac:picMk id="62" creationId="{48C3E016-BF29-022D-D882-12A84AA9557B}"/>
          </ac:picMkLst>
        </pc:picChg>
        <pc:cxnChg chg="mod topLvl">
          <ac:chgData name="u1413064" userId="a8a3c6fe-7db9-4fd5-9328-ab5663e58aa3" providerId="ADAL" clId="{C00CD40F-E6E4-462C-9682-9845C112030A}" dt="2024-04-16T22:45:08.837" v="3122" actId="208"/>
          <ac:cxnSpMkLst>
            <pc:docMk/>
            <pc:sldMk cId="248533839" sldId="280"/>
            <ac:cxnSpMk id="36" creationId="{0A6221BE-5249-6EE6-F58F-25C8E39198F0}"/>
          </ac:cxnSpMkLst>
        </pc:cxnChg>
      </pc:sldChg>
      <pc:sldChg chg="del">
        <pc:chgData name="u1413064" userId="a8a3c6fe-7db9-4fd5-9328-ab5663e58aa3" providerId="ADAL" clId="{C00CD40F-E6E4-462C-9682-9845C112030A}" dt="2024-04-16T21:21:47.925" v="408" actId="2696"/>
        <pc:sldMkLst>
          <pc:docMk/>
          <pc:sldMk cId="1182706158" sldId="281"/>
        </pc:sldMkLst>
      </pc:sldChg>
      <pc:sldChg chg="del">
        <pc:chgData name="u1413064" userId="a8a3c6fe-7db9-4fd5-9328-ab5663e58aa3" providerId="ADAL" clId="{C00CD40F-E6E4-462C-9682-9845C112030A}" dt="2024-04-16T21:21:29.210" v="402" actId="2696"/>
        <pc:sldMkLst>
          <pc:docMk/>
          <pc:sldMk cId="3964879605" sldId="283"/>
        </pc:sldMkLst>
      </pc:sldChg>
      <pc:sldChg chg="del">
        <pc:chgData name="u1413064" userId="a8a3c6fe-7db9-4fd5-9328-ab5663e58aa3" providerId="ADAL" clId="{C00CD40F-E6E4-462C-9682-9845C112030A}" dt="2024-04-16T21:21:32.575" v="403" actId="2696"/>
        <pc:sldMkLst>
          <pc:docMk/>
          <pc:sldMk cId="199401171" sldId="284"/>
        </pc:sldMkLst>
      </pc:sldChg>
      <pc:sldChg chg="del">
        <pc:chgData name="u1413064" userId="a8a3c6fe-7db9-4fd5-9328-ab5663e58aa3" providerId="ADAL" clId="{C00CD40F-E6E4-462C-9682-9845C112030A}" dt="2024-04-16T21:21:35.181" v="404" actId="2696"/>
        <pc:sldMkLst>
          <pc:docMk/>
          <pc:sldMk cId="3131779966" sldId="285"/>
        </pc:sldMkLst>
      </pc:sldChg>
      <pc:sldChg chg="del">
        <pc:chgData name="u1413064" userId="a8a3c6fe-7db9-4fd5-9328-ab5663e58aa3" providerId="ADAL" clId="{C00CD40F-E6E4-462C-9682-9845C112030A}" dt="2024-04-16T21:21:37.257" v="405" actId="2696"/>
        <pc:sldMkLst>
          <pc:docMk/>
          <pc:sldMk cId="3672659223" sldId="286"/>
        </pc:sldMkLst>
      </pc:sldChg>
      <pc:sldChg chg="del">
        <pc:chgData name="u1413064" userId="a8a3c6fe-7db9-4fd5-9328-ab5663e58aa3" providerId="ADAL" clId="{C00CD40F-E6E4-462C-9682-9845C112030A}" dt="2024-04-16T21:21:39.264" v="406" actId="2696"/>
        <pc:sldMkLst>
          <pc:docMk/>
          <pc:sldMk cId="1884385213" sldId="287"/>
        </pc:sldMkLst>
      </pc:sldChg>
      <pc:sldChg chg="del">
        <pc:chgData name="u1413064" userId="a8a3c6fe-7db9-4fd5-9328-ab5663e58aa3" providerId="ADAL" clId="{C00CD40F-E6E4-462C-9682-9845C112030A}" dt="2024-04-16T21:21:41.193" v="407" actId="2696"/>
        <pc:sldMkLst>
          <pc:docMk/>
          <pc:sldMk cId="3159167395"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idx="1"/>
          </p:nvPr>
        </p:nvSpPr>
        <p:spPr>
          <a:xfrm>
            <a:off x="4143588" y="0"/>
            <a:ext cx="3169920" cy="481728"/>
          </a:xfrm>
          <a:prstGeom prst="rect">
            <a:avLst/>
          </a:prstGeom>
        </p:spPr>
        <p:txBody>
          <a:bodyPr vert="horz" lIns="96663" tIns="48332" rIns="96663" bIns="48332" rtlCol="0"/>
          <a:lstStyle>
            <a:lvl1pPr algn="r">
              <a:defRPr sz="1300"/>
            </a:lvl1pPr>
          </a:lstStyle>
          <a:p>
            <a:fld id="{34C0F10F-E3FE-42B0-AA10-4CB4D96567A8}" type="datetimeFigureOut">
              <a:rPr lang="en-US" smtClean="0"/>
              <a:t>4/16/2024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96663" tIns="48332" rIns="96663" bIns="48332"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63" tIns="48332" rIns="96663" bIns="483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63" tIns="48332" rIns="96663"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63" tIns="48332" rIns="96663" bIns="48332" rtlCol="0" anchor="b"/>
          <a:lstStyle>
            <a:lvl1pPr algn="r">
              <a:defRPr sz="1300"/>
            </a:lvl1pPr>
          </a:lstStyle>
          <a:p>
            <a:fld id="{141F0165-C1CC-405F-B1F3-81D619BD6B80}" type="slidenum">
              <a:rPr lang="en-US" smtClean="0"/>
              <a:t>‹#›</a:t>
            </a:fld>
            <a:endParaRPr lang="en-US"/>
          </a:p>
        </p:txBody>
      </p:sp>
    </p:spTree>
    <p:extLst>
      <p:ext uri="{BB962C8B-B14F-4D97-AF65-F5344CB8AC3E}">
        <p14:creationId xmlns:p14="http://schemas.microsoft.com/office/powerpoint/2010/main" val="1152446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41F0165-C1CC-405F-B1F3-81D619BD6B80}" type="slidenum">
              <a:rPr lang="en-US" smtClean="0"/>
              <a:t>5</a:t>
            </a:fld>
            <a:endParaRPr lang="en-US"/>
          </a:p>
        </p:txBody>
      </p:sp>
    </p:spTree>
    <p:extLst>
      <p:ext uri="{BB962C8B-B14F-4D97-AF65-F5344CB8AC3E}">
        <p14:creationId xmlns:p14="http://schemas.microsoft.com/office/powerpoint/2010/main" val="1184555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41F0165-C1CC-405F-B1F3-81D619BD6B80}" type="slidenum">
              <a:rPr lang="en-US" smtClean="0"/>
              <a:t>8</a:t>
            </a:fld>
            <a:endParaRPr lang="en-US"/>
          </a:p>
        </p:txBody>
      </p:sp>
    </p:spTree>
    <p:extLst>
      <p:ext uri="{BB962C8B-B14F-4D97-AF65-F5344CB8AC3E}">
        <p14:creationId xmlns:p14="http://schemas.microsoft.com/office/powerpoint/2010/main" val="186855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2488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18235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1644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3820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89185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3970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45680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48465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90889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7368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47087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846CE7D5-CF57-46EF-B807-FDD0502418D4}" type="datetimeFigureOut">
              <a:rPr lang="en-US" smtClean="0"/>
              <a:t>4/16/2024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50055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12.svg"/><Relationship Id="rId3" Type="http://schemas.openxmlformats.org/officeDocument/2006/relationships/image" Target="../media/image10.svg"/><Relationship Id="rId7" Type="http://schemas.openxmlformats.org/officeDocument/2006/relationships/image" Target="../media/image4.svg"/><Relationship Id="rId12"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33.svg"/><Relationship Id="rId5" Type="http://schemas.openxmlformats.org/officeDocument/2006/relationships/image" Target="../media/image30.svg"/><Relationship Id="rId10" Type="http://schemas.openxmlformats.org/officeDocument/2006/relationships/image" Target="../media/image23.png"/><Relationship Id="rId4" Type="http://schemas.openxmlformats.org/officeDocument/2006/relationships/image" Target="../media/image1.png"/><Relationship Id="rId9" Type="http://schemas.openxmlformats.org/officeDocument/2006/relationships/image" Target="../media/image32.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svg"/><Relationship Id="rId3" Type="http://schemas.openxmlformats.org/officeDocument/2006/relationships/image" Target="../media/image10.svg"/><Relationship Id="rId7" Type="http://schemas.openxmlformats.org/officeDocument/2006/relationships/image" Target="../media/image16.svg"/><Relationship Id="rId12"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4.svg"/><Relationship Id="rId5" Type="http://schemas.openxmlformats.org/officeDocument/2006/relationships/image" Target="../media/image14.svg"/><Relationship Id="rId10" Type="http://schemas.openxmlformats.org/officeDocument/2006/relationships/image" Target="../media/image3.png"/><Relationship Id="rId4" Type="http://schemas.openxmlformats.org/officeDocument/2006/relationships/image" Target="../media/image13.png"/><Relationship Id="rId9" Type="http://schemas.openxmlformats.org/officeDocument/2006/relationships/image" Target="../media/image18.sv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14.svg"/><Relationship Id="rId3" Type="http://schemas.openxmlformats.org/officeDocument/2006/relationships/image" Target="../media/image19.svg"/><Relationship Id="rId7" Type="http://schemas.openxmlformats.org/officeDocument/2006/relationships/image" Target="../media/image4.svg"/><Relationship Id="rId12"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10.svg"/><Relationship Id="rId5" Type="http://schemas.openxmlformats.org/officeDocument/2006/relationships/image" Target="../media/image18.svg"/><Relationship Id="rId10" Type="http://schemas.openxmlformats.org/officeDocument/2006/relationships/image" Target="../media/image9.png"/><Relationship Id="rId4" Type="http://schemas.openxmlformats.org/officeDocument/2006/relationships/image" Target="../media/image17.png"/><Relationship Id="rId9" Type="http://schemas.openxmlformats.org/officeDocument/2006/relationships/image" Target="../media/image2.svg"/></Relationships>
</file>

<file path=ppt/slides/_rels/slide5.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0.png"/><Relationship Id="rId7" Type="http://schemas.openxmlformats.org/officeDocument/2006/relationships/image" Target="../media/image23.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2.svg"/><Relationship Id="rId11" Type="http://schemas.openxmlformats.org/officeDocument/2006/relationships/image" Target="../media/image9.png"/><Relationship Id="rId5" Type="http://schemas.openxmlformats.org/officeDocument/2006/relationships/image" Target="../media/image1.png"/><Relationship Id="rId10" Type="http://schemas.openxmlformats.org/officeDocument/2006/relationships/image" Target="../media/image26.svg"/><Relationship Id="rId4" Type="http://schemas.openxmlformats.org/officeDocument/2006/relationships/image" Target="../media/image21.svg"/><Relationship Id="rId9" Type="http://schemas.openxmlformats.org/officeDocument/2006/relationships/image" Target="../media/image25.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12.svg"/><Relationship Id="rId5" Type="http://schemas.openxmlformats.org/officeDocument/2006/relationships/image" Target="../media/image4.sv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sv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0.svg"/><Relationship Id="rId3" Type="http://schemas.openxmlformats.org/officeDocument/2006/relationships/image" Target="../media/image28.svg"/><Relationship Id="rId7" Type="http://schemas.openxmlformats.org/officeDocument/2006/relationships/image" Target="../media/image18.svg"/><Relationship Id="rId12" Type="http://schemas.openxmlformats.org/officeDocument/2006/relationships/image" Target="../media/image9.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4.svg"/><Relationship Id="rId5" Type="http://schemas.openxmlformats.org/officeDocument/2006/relationships/image" Target="../media/image2.svg"/><Relationship Id="rId10"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image" Target="../media/image14.svg"/><Relationship Id="rId14" Type="http://schemas.openxmlformats.org/officeDocument/2006/relationships/image" Target="../media/image29.svg"/></Relationships>
</file>

<file path=ppt/slides/_rels/slide8.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13.png"/><Relationship Id="rId7" Type="http://schemas.openxmlformats.org/officeDocument/2006/relationships/image" Target="../media/image1.png"/><Relationship Id="rId12" Type="http://schemas.openxmlformats.org/officeDocument/2006/relationships/image" Target="../media/image12.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11.png"/><Relationship Id="rId5" Type="http://schemas.openxmlformats.org/officeDocument/2006/relationships/image" Target="../media/image3.png"/><Relationship Id="rId10" Type="http://schemas.openxmlformats.org/officeDocument/2006/relationships/image" Target="../media/image10.svg"/><Relationship Id="rId4" Type="http://schemas.openxmlformats.org/officeDocument/2006/relationships/image" Target="../media/image14.sv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4.svg"/><Relationship Id="rId7" Type="http://schemas.openxmlformats.org/officeDocument/2006/relationships/image" Target="../media/image4.sv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54A117FB-680A-862A-00C6-081C8B40AF49}"/>
              </a:ext>
            </a:extLst>
          </p:cNvPr>
          <p:cNvSpPr txBox="1"/>
          <p:nvPr/>
        </p:nvSpPr>
        <p:spPr>
          <a:xfrm>
            <a:off x="468908" y="231267"/>
            <a:ext cx="6834584" cy="523220"/>
          </a:xfrm>
          <a:prstGeom prst="rect">
            <a:avLst/>
          </a:prstGeom>
          <a:noFill/>
        </p:spPr>
        <p:txBody>
          <a:bodyPr wrap="square" lIns="91440" tIns="45720" rIns="91440" bIns="45720" rtlCol="0" anchor="t">
            <a:spAutoFit/>
          </a:bodyPr>
          <a:lstStyle/>
          <a:p>
            <a:pPr algn="ctr"/>
            <a:r>
              <a:rPr lang="en-US" sz="1400">
                <a:solidFill>
                  <a:sysClr val="windowText" lastClr="000000"/>
                </a:solidFill>
                <a:effectLst>
                  <a:glow rad="127000">
                    <a:schemeClr val="bg1">
                      <a:alpha val="40000"/>
                    </a:schemeClr>
                  </a:glow>
                </a:effectLst>
                <a:latin typeface="Consolas"/>
                <a:ea typeface="+mn-lt"/>
                <a:cs typeface="+mn-lt"/>
              </a:rPr>
              <a:t>Task Failed Successfully</a:t>
            </a:r>
          </a:p>
          <a:p>
            <a:pPr algn="ctr"/>
            <a:r>
              <a:rPr lang="en-US" sz="1400">
                <a:solidFill>
                  <a:sysClr val="windowText" lastClr="000000"/>
                </a:solidFill>
                <a:effectLst>
                  <a:glow rad="127000">
                    <a:schemeClr val="bg1">
                      <a:alpha val="40000"/>
                    </a:schemeClr>
                  </a:glow>
                </a:effectLst>
                <a:latin typeface="Consolas"/>
              </a:rPr>
              <a:t>-------- Instructions </a:t>
            </a:r>
            <a:r>
              <a:rPr lang="en-US" sz="1400">
                <a:solidFill>
                  <a:sysClr val="windowText" lastClr="000000"/>
                </a:solidFill>
                <a:effectLst>
                  <a:glow rad="127000">
                    <a:schemeClr val="bg1">
                      <a:alpha val="40000"/>
                    </a:schemeClr>
                  </a:glow>
                </a:effectLst>
                <a:ea typeface="+mn-lt"/>
                <a:cs typeface="+mn-lt"/>
              </a:rPr>
              <a:t>- - - - - - - - </a:t>
            </a:r>
            <a:endParaRPr lang="en-US" sz="1400">
              <a:solidFill>
                <a:sysClr val="windowText" lastClr="000000"/>
              </a:solidFill>
              <a:effectLst>
                <a:glow rad="127000">
                  <a:schemeClr val="bg1">
                    <a:alpha val="40000"/>
                  </a:schemeClr>
                </a:glow>
              </a:effectLst>
              <a:latin typeface="Consolas"/>
            </a:endParaRPr>
          </a:p>
        </p:txBody>
      </p:sp>
      <p:sp>
        <p:nvSpPr>
          <p:cNvPr id="12" name="TextBox 11">
            <a:extLst>
              <a:ext uri="{FF2B5EF4-FFF2-40B4-BE49-F238E27FC236}">
                <a16:creationId xmlns:a16="http://schemas.microsoft.com/office/drawing/2014/main" id="{BAB00FEB-4107-5492-3A89-6A00700AF529}"/>
              </a:ext>
            </a:extLst>
          </p:cNvPr>
          <p:cNvSpPr txBox="1"/>
          <p:nvPr/>
        </p:nvSpPr>
        <p:spPr>
          <a:xfrm>
            <a:off x="380098" y="754487"/>
            <a:ext cx="7012204" cy="16158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a:solidFill>
                  <a:sysClr val="windowText" lastClr="000000"/>
                </a:solidFill>
                <a:latin typeface="Verdana"/>
                <a:ea typeface="Verdana"/>
              </a:rPr>
              <a:t>For 3 or more players</a:t>
            </a:r>
          </a:p>
          <a:p>
            <a:endParaRPr lang="en-US" sz="1100" b="1">
              <a:solidFill>
                <a:sysClr val="windowText" lastClr="000000"/>
              </a:solidFill>
              <a:latin typeface="Verdana"/>
              <a:ea typeface="Verdana"/>
            </a:endParaRPr>
          </a:p>
          <a:p>
            <a:r>
              <a:rPr lang="en-US" sz="1100" b="1" u="sng">
                <a:solidFill>
                  <a:sysClr val="windowText" lastClr="000000"/>
                </a:solidFill>
                <a:latin typeface="Verdana"/>
                <a:ea typeface="Verdana"/>
              </a:rPr>
              <a:t>Components</a:t>
            </a:r>
          </a:p>
          <a:p>
            <a:pPr marL="171450" indent="-171450">
              <a:buFont typeface="Arial"/>
              <a:buChar char="•"/>
            </a:pPr>
            <a:r>
              <a:rPr lang="en-US" sz="1100">
                <a:solidFill>
                  <a:sysClr val="windowText" lastClr="000000"/>
                </a:solidFill>
                <a:latin typeface="Verdana"/>
                <a:ea typeface="Verdana"/>
              </a:rPr>
              <a:t>63 Task Cards</a:t>
            </a:r>
            <a:endParaRPr lang="en-US" sz="1100" i="1">
              <a:solidFill>
                <a:sysClr val="windowText" lastClr="000000"/>
              </a:solidFill>
              <a:latin typeface="Verdana"/>
              <a:ea typeface="Verdana"/>
            </a:endParaRPr>
          </a:p>
          <a:p>
            <a:pPr marL="171450" indent="-171450">
              <a:buFont typeface="Arial"/>
              <a:buChar char="•"/>
            </a:pPr>
            <a:r>
              <a:rPr lang="en-US" sz="1100">
                <a:solidFill>
                  <a:sysClr val="windowText" lastClr="000000"/>
                </a:solidFill>
                <a:latin typeface="Verdana"/>
                <a:ea typeface="Verdana"/>
              </a:rPr>
              <a:t>Dice</a:t>
            </a:r>
            <a:endParaRPr lang="en-US" sz="1100" i="1">
              <a:solidFill>
                <a:sysClr val="windowText" lastClr="000000"/>
              </a:solidFill>
              <a:latin typeface="Verdana"/>
              <a:ea typeface="Verdana"/>
            </a:endParaRPr>
          </a:p>
          <a:p>
            <a:pPr marL="171450" indent="-171450">
              <a:buFont typeface="Arial"/>
              <a:buChar char="•"/>
            </a:pPr>
            <a:r>
              <a:rPr lang="en-US" sz="1100">
                <a:solidFill>
                  <a:sysClr val="windowText" lastClr="000000"/>
                </a:solidFill>
                <a:latin typeface="Verdana"/>
                <a:ea typeface="Verdana"/>
              </a:rPr>
              <a:t>Paper and pencils</a:t>
            </a:r>
            <a:endParaRPr lang="en-US" sz="1100" i="1">
              <a:solidFill>
                <a:sysClr val="windowText" lastClr="000000"/>
              </a:solidFill>
              <a:latin typeface="Verdana"/>
              <a:ea typeface="Verdana"/>
            </a:endParaRPr>
          </a:p>
          <a:p>
            <a:pPr marL="171450" indent="-171450">
              <a:buFont typeface="Arial"/>
              <a:buChar char="•"/>
            </a:pPr>
            <a:r>
              <a:rPr lang="en-US" sz="1100">
                <a:solidFill>
                  <a:sysClr val="windowText" lastClr="000000"/>
                </a:solidFill>
                <a:latin typeface="Verdana"/>
                <a:ea typeface="Verdana"/>
              </a:rPr>
              <a:t>A stopwatch — </a:t>
            </a:r>
            <a:r>
              <a:rPr lang="en-US" sz="1100" i="1">
                <a:solidFill>
                  <a:sysClr val="windowText" lastClr="000000"/>
                </a:solidFill>
                <a:latin typeface="Verdana"/>
                <a:ea typeface="Verdana"/>
              </a:rPr>
              <a:t>not provided, suggested to use a phone</a:t>
            </a:r>
            <a:endParaRPr lang="en-US" sz="1100">
              <a:solidFill>
                <a:sysClr val="windowText" lastClr="000000"/>
              </a:solidFill>
              <a:latin typeface="Verdana"/>
              <a:ea typeface="Verdana"/>
            </a:endParaRPr>
          </a:p>
          <a:p>
            <a:pPr marL="171450" indent="-171450">
              <a:buFont typeface="Arial"/>
              <a:buChar char="•"/>
            </a:pPr>
            <a:r>
              <a:rPr lang="en-US" sz="1100">
                <a:solidFill>
                  <a:sysClr val="windowText" lastClr="000000"/>
                </a:solidFill>
                <a:latin typeface="Verdana"/>
                <a:ea typeface="Verdana"/>
              </a:rPr>
              <a:t>A smartphone — </a:t>
            </a:r>
            <a:r>
              <a:rPr lang="en-US" sz="1100" i="1">
                <a:solidFill>
                  <a:sysClr val="windowText" lastClr="000000"/>
                </a:solidFill>
                <a:latin typeface="Verdana"/>
                <a:ea typeface="Verdana"/>
              </a:rPr>
              <a:t>not provided, skip or remove challenges that require a smartphone if every player does not have their own.</a:t>
            </a:r>
          </a:p>
        </p:txBody>
      </p:sp>
      <p:sp>
        <p:nvSpPr>
          <p:cNvPr id="16" name="TextBox 15">
            <a:extLst>
              <a:ext uri="{FF2B5EF4-FFF2-40B4-BE49-F238E27FC236}">
                <a16:creationId xmlns:a16="http://schemas.microsoft.com/office/drawing/2014/main" id="{A7038CD5-C38A-EB98-9354-AF8822C9CF9A}"/>
              </a:ext>
            </a:extLst>
          </p:cNvPr>
          <p:cNvSpPr txBox="1"/>
          <p:nvPr/>
        </p:nvSpPr>
        <p:spPr>
          <a:xfrm>
            <a:off x="381289" y="2515816"/>
            <a:ext cx="6971904" cy="44935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u="sng">
                <a:solidFill>
                  <a:sysClr val="windowText" lastClr="000000"/>
                </a:solidFill>
                <a:latin typeface="Verdana"/>
                <a:ea typeface="Verdana"/>
              </a:rPr>
              <a:t>Setup</a:t>
            </a:r>
            <a:endParaRPr lang="en-US" sz="1100" u="sng">
              <a:solidFill>
                <a:sysClr val="windowText" lastClr="000000"/>
              </a:solidFill>
              <a:latin typeface="Verdana"/>
              <a:ea typeface="Verdana"/>
            </a:endParaRPr>
          </a:p>
          <a:p>
            <a:r>
              <a:rPr lang="en-US" sz="1100">
                <a:solidFill>
                  <a:sysClr val="windowText" lastClr="000000"/>
                </a:solidFill>
                <a:latin typeface="Verdana"/>
                <a:ea typeface="Verdana"/>
              </a:rPr>
              <a:t>Shuffle the deck of challenge cards. Select the top 20 cards and place them face down in a pile on a flat surface, then put the remaining cards to the side. Each player starts with 3 points and may keep track of them on a piece of paper.</a:t>
            </a:r>
          </a:p>
          <a:p>
            <a:endParaRPr lang="en-US" sz="1100">
              <a:solidFill>
                <a:sysClr val="windowText" lastClr="000000"/>
              </a:solidFill>
              <a:latin typeface="Verdana"/>
              <a:ea typeface="Verdana"/>
            </a:endParaRPr>
          </a:p>
          <a:p>
            <a:r>
              <a:rPr lang="en-US" sz="1100" b="1" u="sng">
                <a:solidFill>
                  <a:sysClr val="windowText" lastClr="000000"/>
                </a:solidFill>
                <a:latin typeface="Verdana"/>
                <a:ea typeface="Verdana"/>
              </a:rPr>
              <a:t>Object of the Game</a:t>
            </a:r>
            <a:r>
              <a:rPr lang="en-US" sz="1100">
                <a:solidFill>
                  <a:sysClr val="windowText" lastClr="000000"/>
                </a:solidFill>
                <a:latin typeface="Verdana"/>
                <a:ea typeface="Verdana"/>
              </a:rPr>
              <a:t> </a:t>
            </a:r>
          </a:p>
          <a:p>
            <a:r>
              <a:rPr lang="en-US" sz="1100">
                <a:solidFill>
                  <a:sysClr val="windowText" lastClr="000000"/>
                </a:solidFill>
                <a:latin typeface="Verdana"/>
                <a:ea typeface="Verdana"/>
              </a:rPr>
              <a:t>Each player represents an AI and competes with others in a series of tasks to test their efficiency. Completing a task may result in players winning or losing points. The player with the most points at the end of the game wins.</a:t>
            </a:r>
            <a:endParaRPr lang="en-US">
              <a:solidFill>
                <a:sysClr val="windowText" lastClr="000000"/>
              </a:solidFill>
            </a:endParaRPr>
          </a:p>
          <a:p>
            <a:endParaRPr lang="en-US" sz="1100">
              <a:solidFill>
                <a:sysClr val="windowText" lastClr="000000"/>
              </a:solidFill>
              <a:latin typeface="Verdana"/>
              <a:ea typeface="Verdana"/>
            </a:endParaRPr>
          </a:p>
          <a:p>
            <a:r>
              <a:rPr lang="en-US" sz="1100" b="1" u="sng">
                <a:solidFill>
                  <a:sysClr val="windowText" lastClr="000000"/>
                </a:solidFill>
                <a:latin typeface="Verdana"/>
                <a:ea typeface="Verdana"/>
              </a:rPr>
              <a:t>Game Play</a:t>
            </a:r>
          </a:p>
          <a:p>
            <a:pPr marL="228600" indent="-228600">
              <a:buAutoNum type="arabicPeriod"/>
            </a:pPr>
            <a:r>
              <a:rPr lang="en-US" sz="1100">
                <a:solidFill>
                  <a:sysClr val="windowText" lastClr="000000"/>
                </a:solidFill>
                <a:latin typeface="Verdana"/>
                <a:ea typeface="Verdana"/>
              </a:rPr>
              <a:t>Players may determine the order of play in whichever way they see fit. Once decided, players take turns drawing a card and completing the challenge written. </a:t>
            </a:r>
          </a:p>
          <a:p>
            <a:pPr marL="228600" indent="-228600">
              <a:buAutoNum type="arabicPeriod"/>
            </a:pPr>
            <a:endParaRPr lang="en-US" sz="1100">
              <a:solidFill>
                <a:sysClr val="windowText" lastClr="000000"/>
              </a:solidFill>
              <a:latin typeface="Verdana"/>
              <a:ea typeface="Verdana"/>
            </a:endParaRPr>
          </a:p>
          <a:p>
            <a:pPr marL="228600" indent="-228600">
              <a:buAutoNum type="arabicPeriod"/>
            </a:pPr>
            <a:r>
              <a:rPr lang="en-US" sz="1100">
                <a:solidFill>
                  <a:sysClr val="windowText" lastClr="000000"/>
                </a:solidFill>
                <a:latin typeface="Verdana"/>
                <a:ea typeface="Verdana"/>
              </a:rPr>
              <a:t>There are different types of challenge cards, denoted by the symbols listed on the next page.</a:t>
            </a:r>
            <a:endParaRPr lang="en-US">
              <a:solidFill>
                <a:sysClr val="windowText" lastClr="000000"/>
              </a:solidFill>
              <a:latin typeface="Aptos" panose="02110004020202020204"/>
              <a:ea typeface="Verdana"/>
            </a:endParaRPr>
          </a:p>
          <a:p>
            <a:pPr marL="228600" indent="-228600">
              <a:buAutoNum type="arabicPeriod"/>
            </a:pPr>
            <a:endParaRPr lang="en-US" sz="1100">
              <a:solidFill>
                <a:sysClr val="windowText" lastClr="000000"/>
              </a:solidFill>
              <a:latin typeface="Verdana"/>
              <a:ea typeface="Verdana"/>
            </a:endParaRPr>
          </a:p>
          <a:p>
            <a:pPr marL="228600" indent="-228600">
              <a:buAutoNum type="arabicPeriod"/>
            </a:pPr>
            <a:r>
              <a:rPr lang="en-US" sz="1100">
                <a:solidFill>
                  <a:sysClr val="windowText" lastClr="000000"/>
                </a:solidFill>
                <a:latin typeface="Verdana"/>
                <a:ea typeface="Verdana"/>
              </a:rPr>
              <a:t>Read the </a:t>
            </a:r>
            <a:r>
              <a:rPr lang="en-US" sz="1100" u="sng">
                <a:solidFill>
                  <a:sysClr val="windowText" lastClr="000000"/>
                </a:solidFill>
                <a:latin typeface="Verdana"/>
                <a:ea typeface="Verdana"/>
              </a:rPr>
              <a:t>entire</a:t>
            </a:r>
            <a:r>
              <a:rPr lang="en-US" sz="1100">
                <a:solidFill>
                  <a:sysClr val="windowText" lastClr="000000"/>
                </a:solidFill>
                <a:latin typeface="Verdana"/>
                <a:ea typeface="Verdana"/>
              </a:rPr>
              <a:t> card before completing the challenge. Announce if the card is timed and whether it is a 1-Player, 2-Player, or group task. If the card says, "</a:t>
            </a:r>
            <a:r>
              <a:rPr lang="en-US" sz="1100" u="sng">
                <a:solidFill>
                  <a:sysClr val="windowText" lastClr="000000"/>
                </a:solidFill>
                <a:latin typeface="Verdana"/>
                <a:ea typeface="Verdana"/>
              </a:rPr>
              <a:t>Read Aloud</a:t>
            </a:r>
            <a:r>
              <a:rPr lang="en-US" sz="1100">
                <a:solidFill>
                  <a:sysClr val="windowText" lastClr="000000"/>
                </a:solidFill>
                <a:latin typeface="Verdana"/>
                <a:ea typeface="Verdana"/>
              </a:rPr>
              <a:t>," read the challenge aloud. If it says, "</a:t>
            </a:r>
            <a:r>
              <a:rPr lang="en-US" sz="1100" u="sng">
                <a:solidFill>
                  <a:sysClr val="windowText" lastClr="000000"/>
                </a:solidFill>
                <a:latin typeface="Verdana"/>
                <a:ea typeface="Verdana"/>
              </a:rPr>
              <a:t>Keep Hidden,</a:t>
            </a:r>
            <a:r>
              <a:rPr lang="en-US" sz="1100">
                <a:solidFill>
                  <a:sysClr val="windowText" lastClr="000000"/>
                </a:solidFill>
                <a:latin typeface="Verdana"/>
                <a:ea typeface="Verdana"/>
              </a:rPr>
              <a:t>" announce that you must keep it hidden. </a:t>
            </a:r>
            <a:endParaRPr lang="en-US">
              <a:solidFill>
                <a:sysClr val="windowText" lastClr="000000"/>
              </a:solidFill>
            </a:endParaRPr>
          </a:p>
          <a:p>
            <a:pPr marL="228600" indent="-228600">
              <a:buAutoNum type="arabicPeriod"/>
            </a:pPr>
            <a:endParaRPr lang="en-US" sz="1100">
              <a:solidFill>
                <a:sysClr val="windowText" lastClr="000000"/>
              </a:solidFill>
              <a:latin typeface="Verdana"/>
              <a:ea typeface="Verdana"/>
            </a:endParaRPr>
          </a:p>
          <a:p>
            <a:pPr marL="228600" indent="-228600">
              <a:buAutoNum type="arabicPeriod"/>
            </a:pPr>
            <a:r>
              <a:rPr lang="en-US" sz="1100">
                <a:solidFill>
                  <a:sysClr val="windowText" lastClr="000000"/>
                </a:solidFill>
                <a:latin typeface="Verdana"/>
                <a:ea typeface="Verdana"/>
              </a:rPr>
              <a:t>Place completed cards in a discard pile.</a:t>
            </a:r>
            <a:endParaRPr lang="en-US" sz="800">
              <a:solidFill>
                <a:sysClr val="windowText" lastClr="000000"/>
              </a:solidFill>
              <a:latin typeface="Aptos"/>
              <a:ea typeface="Verdana"/>
            </a:endParaRPr>
          </a:p>
          <a:p>
            <a:pPr marL="228600" indent="-228600">
              <a:buAutoNum type="arabicPeriod"/>
            </a:pPr>
            <a:endParaRPr lang="en-US" sz="1100">
              <a:solidFill>
                <a:sysClr val="windowText" lastClr="000000"/>
              </a:solidFill>
              <a:latin typeface="Verdana"/>
              <a:ea typeface="Verdana"/>
            </a:endParaRPr>
          </a:p>
          <a:p>
            <a:pPr marL="228600" indent="-228600">
              <a:buAutoNum type="arabicPeriod"/>
            </a:pPr>
            <a:r>
              <a:rPr lang="en-US" sz="1100">
                <a:solidFill>
                  <a:sysClr val="windowText" lastClr="000000"/>
                </a:solidFill>
                <a:latin typeface="Verdana"/>
                <a:ea typeface="Verdana"/>
              </a:rPr>
              <a:t>The game ends when there are no more cards to be drawn. The winner is the player with the most points. </a:t>
            </a:r>
            <a:endParaRPr lang="en-US" sz="800">
              <a:solidFill>
                <a:sysClr val="windowText" lastClr="000000"/>
              </a:solidFill>
              <a:latin typeface="Aptos"/>
              <a:ea typeface="Verdana"/>
            </a:endParaRPr>
          </a:p>
        </p:txBody>
      </p:sp>
      <p:sp>
        <p:nvSpPr>
          <p:cNvPr id="17" name="TextBox 16">
            <a:extLst>
              <a:ext uri="{FF2B5EF4-FFF2-40B4-BE49-F238E27FC236}">
                <a16:creationId xmlns:a16="http://schemas.microsoft.com/office/drawing/2014/main" id="{5F959C79-9697-AEED-1DAF-2A09D49CB0E8}"/>
              </a:ext>
            </a:extLst>
          </p:cNvPr>
          <p:cNvSpPr txBox="1"/>
          <p:nvPr/>
        </p:nvSpPr>
        <p:spPr>
          <a:xfrm>
            <a:off x="378484" y="7003060"/>
            <a:ext cx="6782129"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u="sng">
                <a:solidFill>
                  <a:sysClr val="windowText" lastClr="000000"/>
                </a:solidFill>
                <a:latin typeface="Verdana"/>
                <a:ea typeface="Verdana"/>
                <a:cs typeface="Segoe UI"/>
              </a:rPr>
              <a:t>Strategy</a:t>
            </a:r>
            <a:endParaRPr lang="en-US" sz="1100">
              <a:solidFill>
                <a:sysClr val="windowText" lastClr="000000"/>
              </a:solidFill>
              <a:latin typeface="Verdana"/>
              <a:ea typeface="Verdana"/>
              <a:cs typeface="Segoe UI"/>
            </a:endParaRPr>
          </a:p>
          <a:p>
            <a:r>
              <a:rPr lang="en-US" sz="1100">
                <a:solidFill>
                  <a:sysClr val="windowText" lastClr="000000"/>
                </a:solidFill>
                <a:latin typeface="Verdana"/>
                <a:ea typeface="Verdana"/>
                <a:cs typeface="Segoe UI"/>
              </a:rPr>
              <a:t>The objective of several challenges are designed to be ambiguous. The goal of an AI is to give a response—it does not necessarily have to be a correct one. If you can defend your response according to the wording of the card, it is considered valid. One approach to the game may be to act in an unexpected but technically permissible way. Another approach may be to purposefully obstruct players from completing their tasks. Any instructions not given are also up to interpretation. As Artificial Intelligence, it is up to the players to decide! </a:t>
            </a:r>
            <a:endParaRPr lang="en-US">
              <a:solidFill>
                <a:sysClr val="windowText" lastClr="000000"/>
              </a:solidFill>
            </a:endParaRPr>
          </a:p>
          <a:p>
            <a:endParaRPr lang="en-US" sz="1100">
              <a:solidFill>
                <a:sysClr val="windowText" lastClr="000000"/>
              </a:solidFill>
              <a:latin typeface="Verdana"/>
              <a:cs typeface="Segoe UI"/>
            </a:endParaRPr>
          </a:p>
          <a:p>
            <a:r>
              <a:rPr lang="en-US" sz="1100" b="1" u="sng">
                <a:solidFill>
                  <a:sysClr val="windowText" lastClr="000000"/>
                </a:solidFill>
                <a:latin typeface="Verdana"/>
                <a:cs typeface="Segoe UI"/>
              </a:rPr>
              <a:t>Challenge Round</a:t>
            </a:r>
            <a:r>
              <a:rPr lang="en-US" sz="1100">
                <a:solidFill>
                  <a:sysClr val="windowText" lastClr="000000"/>
                </a:solidFill>
                <a:latin typeface="Verdana"/>
                <a:cs typeface="Segoe UI"/>
              </a:rPr>
              <a:t>​</a:t>
            </a:r>
            <a:endParaRPr lang="en-US">
              <a:solidFill>
                <a:sysClr val="windowText" lastClr="000000"/>
              </a:solidFill>
            </a:endParaRPr>
          </a:p>
          <a:p>
            <a:r>
              <a:rPr lang="en-US" sz="1050">
                <a:solidFill>
                  <a:sysClr val="windowText" lastClr="000000"/>
                </a:solidFill>
                <a:latin typeface="Verdana"/>
                <a:cs typeface="Segoe UI"/>
              </a:rPr>
              <a:t>For an extra challenge players can use an overflow point system where points range from –10 to 10. ​</a:t>
            </a:r>
            <a:endParaRPr lang="en-US" sz="1050">
              <a:solidFill>
                <a:sysClr val="windowText" lastClr="000000"/>
              </a:solidFill>
              <a:latin typeface="Verdana"/>
              <a:ea typeface="Verdana"/>
              <a:cs typeface="Segoe UI"/>
            </a:endParaRPr>
          </a:p>
          <a:p>
            <a:pPr marL="171450" indent="-171450">
              <a:buFont typeface="Arial,Sans-Serif"/>
              <a:buChar char="•"/>
            </a:pPr>
            <a:r>
              <a:rPr lang="en-US" sz="1050">
                <a:solidFill>
                  <a:sysClr val="windowText" lastClr="000000"/>
                </a:solidFill>
                <a:latin typeface="Verdana"/>
                <a:cs typeface="Arial"/>
              </a:rPr>
              <a:t>Points earned beyond 10 are treated as overflow points, wrapping back to -10. For example, 11 points become -10, 12 points become -9, and so on.​</a:t>
            </a:r>
            <a:endParaRPr lang="en-US" sz="1050">
              <a:solidFill>
                <a:sysClr val="windowText" lastClr="000000"/>
              </a:solidFill>
              <a:latin typeface="Verdana"/>
              <a:ea typeface="Verdana"/>
              <a:cs typeface="Arial"/>
            </a:endParaRPr>
          </a:p>
          <a:p>
            <a:pPr marL="171450" indent="-171450">
              <a:buFont typeface="Arial,Sans-Serif"/>
              <a:buChar char="•"/>
            </a:pPr>
            <a:r>
              <a:rPr lang="en-US" sz="1050">
                <a:solidFill>
                  <a:sysClr val="windowText" lastClr="000000"/>
                </a:solidFill>
                <a:latin typeface="Verdana"/>
                <a:cs typeface="Arial"/>
              </a:rPr>
              <a:t>Points lost below -10 are also considered overflow points, wrapping back to 10. For instance, -11 points become 10, -12 points become 9, and so forth.</a:t>
            </a:r>
            <a:endParaRPr lang="en-US" sz="1050">
              <a:solidFill>
                <a:sysClr val="windowText" lastClr="000000"/>
              </a:solidFill>
              <a:latin typeface="Verdana"/>
              <a:ea typeface="Verdana"/>
              <a:cs typeface="Arial"/>
            </a:endParaRPr>
          </a:p>
        </p:txBody>
      </p:sp>
    </p:spTree>
    <p:extLst>
      <p:ext uri="{BB962C8B-B14F-4D97-AF65-F5344CB8AC3E}">
        <p14:creationId xmlns:p14="http://schemas.microsoft.com/office/powerpoint/2010/main" val="48644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D32FA-E428-0D21-3AFE-1FE9052FF903}"/>
              </a:ext>
            </a:extLst>
          </p:cNvPr>
          <p:cNvSpPr>
            <a:spLocks noGrp="1"/>
          </p:cNvSpPr>
          <p:nvPr>
            <p:ph type="title"/>
          </p:nvPr>
        </p:nvSpPr>
        <p:spPr>
          <a:xfrm>
            <a:off x="754486" y="183246"/>
            <a:ext cx="6703695" cy="1944159"/>
          </a:xfrm>
        </p:spPr>
        <p:txBody>
          <a:bodyPr/>
          <a:lstStyle/>
          <a:p>
            <a:r>
              <a:rPr lang="en-US">
                <a:solidFill>
                  <a:schemeClr val="bg1"/>
                </a:solidFill>
              </a:rPr>
              <a:t>RESOURCES</a:t>
            </a:r>
          </a:p>
        </p:txBody>
      </p:sp>
      <p:grpSp>
        <p:nvGrpSpPr>
          <p:cNvPr id="35" name="Group 34">
            <a:extLst>
              <a:ext uri="{FF2B5EF4-FFF2-40B4-BE49-F238E27FC236}">
                <a16:creationId xmlns:a16="http://schemas.microsoft.com/office/drawing/2014/main" id="{BD5E42F0-B8A0-BE93-F044-6A35AD5A3C57}"/>
              </a:ext>
            </a:extLst>
          </p:cNvPr>
          <p:cNvGrpSpPr/>
          <p:nvPr/>
        </p:nvGrpSpPr>
        <p:grpSpPr>
          <a:xfrm>
            <a:off x="4960589" y="1040173"/>
            <a:ext cx="2284802" cy="3163824"/>
            <a:chOff x="376033" y="3445820"/>
            <a:chExt cx="2284802" cy="3163824"/>
          </a:xfrm>
        </p:grpSpPr>
        <p:sp>
          <p:nvSpPr>
            <p:cNvPr id="37" name="Rectangle: Rounded Corners 36">
              <a:extLst>
                <a:ext uri="{FF2B5EF4-FFF2-40B4-BE49-F238E27FC236}">
                  <a16:creationId xmlns:a16="http://schemas.microsoft.com/office/drawing/2014/main" id="{D537B8DD-8527-FDC5-9967-BA25BE4D4FA0}"/>
                </a:ext>
              </a:extLst>
            </p:cNvPr>
            <p:cNvSpPr/>
            <p:nvPr/>
          </p:nvSpPr>
          <p:spPr>
            <a:xfrm>
              <a:off x="376033" y="3445820"/>
              <a:ext cx="2267712" cy="3163824"/>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chemeClr val="tx1"/>
                </a:solidFill>
                <a:effectLst/>
                <a:latin typeface="Consolas" panose="020B0609020204030204" pitchFamily="49" charset="0"/>
                <a:ea typeface="Roboto" panose="02000000000000000000" pitchFamily="2" charset="0"/>
                <a:cs typeface="Roboto" panose="02000000000000000000" pitchFamily="2" charset="0"/>
              </a:endParaRPr>
            </a:p>
          </p:txBody>
        </p:sp>
        <p:grpSp>
          <p:nvGrpSpPr>
            <p:cNvPr id="38" name="Group 37">
              <a:extLst>
                <a:ext uri="{FF2B5EF4-FFF2-40B4-BE49-F238E27FC236}">
                  <a16:creationId xmlns:a16="http://schemas.microsoft.com/office/drawing/2014/main" id="{0814575C-FB92-B42A-242B-FB4E8979604F}"/>
                </a:ext>
              </a:extLst>
            </p:cNvPr>
            <p:cNvGrpSpPr/>
            <p:nvPr/>
          </p:nvGrpSpPr>
          <p:grpSpPr>
            <a:xfrm>
              <a:off x="2152736" y="3513523"/>
              <a:ext cx="455392" cy="395943"/>
              <a:chOff x="1262599" y="3744377"/>
              <a:chExt cx="455392" cy="395943"/>
            </a:xfrm>
            <a:noFill/>
          </p:grpSpPr>
          <p:pic>
            <p:nvPicPr>
              <p:cNvPr id="47" name="Graphic 23" descr="Stopwatch with solid fill">
                <a:extLst>
                  <a:ext uri="{FF2B5EF4-FFF2-40B4-BE49-F238E27FC236}">
                    <a16:creationId xmlns:a16="http://schemas.microsoft.com/office/drawing/2014/main" id="{33659AA7-9FBF-4E35-19AD-C89480C146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50800">
                  <a:schemeClr val="bg1">
                    <a:alpha val="25000"/>
                  </a:schemeClr>
                </a:glow>
              </a:effectLst>
            </p:spPr>
          </p:pic>
          <p:sp>
            <p:nvSpPr>
              <p:cNvPr id="48" name="TextBox 24">
                <a:extLst>
                  <a:ext uri="{FF2B5EF4-FFF2-40B4-BE49-F238E27FC236}">
                    <a16:creationId xmlns:a16="http://schemas.microsoft.com/office/drawing/2014/main" id="{CE24B2F4-F06A-C7A4-472D-7B23E7679F59}"/>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30</a:t>
                </a:r>
                <a:endParaRPr lang="en-US" sz="1600"/>
              </a:p>
            </p:txBody>
          </p:sp>
        </p:grpSp>
        <p:sp>
          <p:nvSpPr>
            <p:cNvPr id="39" name="TextBox 38">
              <a:extLst>
                <a:ext uri="{FF2B5EF4-FFF2-40B4-BE49-F238E27FC236}">
                  <a16:creationId xmlns:a16="http://schemas.microsoft.com/office/drawing/2014/main" id="{A0965BF8-F63F-359E-8AA1-83366C3EAB85}"/>
                </a:ext>
              </a:extLst>
            </p:cNvPr>
            <p:cNvSpPr txBox="1"/>
            <p:nvPr/>
          </p:nvSpPr>
          <p:spPr>
            <a:xfrm>
              <a:off x="917581" y="3569381"/>
              <a:ext cx="1329492" cy="338554"/>
            </a:xfrm>
            <a:prstGeom prst="rect">
              <a:avLst/>
            </a:prstGeom>
            <a:noFill/>
            <a:ln>
              <a:noFill/>
            </a:ln>
          </p:spPr>
          <p:txBody>
            <a:bodyPr wrap="square" rtlCol="0">
              <a:spAutoFit/>
            </a:bodyPr>
            <a:lstStyle/>
            <a:p>
              <a:r>
                <a:rPr lang="en-US" sz="1600" b="1">
                  <a:effectLst/>
                  <a:latin typeface="Corbel Light" panose="020B0303020204020204" pitchFamily="34" charset="0"/>
                  <a:ea typeface="Roboto"/>
                  <a:cs typeface="Roboto"/>
                </a:rPr>
                <a:t>READ</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ALOUD</a:t>
              </a:r>
            </a:p>
          </p:txBody>
        </p:sp>
        <p:sp>
          <p:nvSpPr>
            <p:cNvPr id="40" name="Rectangle: Rounded Corners 39">
              <a:extLst>
                <a:ext uri="{FF2B5EF4-FFF2-40B4-BE49-F238E27FC236}">
                  <a16:creationId xmlns:a16="http://schemas.microsoft.com/office/drawing/2014/main" id="{BDD802DC-D762-609B-4AA8-B42903752761}"/>
                </a:ext>
              </a:extLst>
            </p:cNvPr>
            <p:cNvSpPr/>
            <p:nvPr/>
          </p:nvSpPr>
          <p:spPr>
            <a:xfrm>
              <a:off x="396999" y="3489161"/>
              <a:ext cx="260204" cy="107056"/>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nvGrpSpPr>
            <p:cNvPr id="41" name="Group 40">
              <a:extLst>
                <a:ext uri="{FF2B5EF4-FFF2-40B4-BE49-F238E27FC236}">
                  <a16:creationId xmlns:a16="http://schemas.microsoft.com/office/drawing/2014/main" id="{4F396100-AF81-DC7A-CE20-8FE4796FDF1C}"/>
                </a:ext>
              </a:extLst>
            </p:cNvPr>
            <p:cNvGrpSpPr/>
            <p:nvPr/>
          </p:nvGrpSpPr>
          <p:grpSpPr>
            <a:xfrm>
              <a:off x="589421" y="3542297"/>
              <a:ext cx="395943" cy="351825"/>
              <a:chOff x="3091848" y="2023963"/>
              <a:chExt cx="679891" cy="567269"/>
            </a:xfrm>
            <a:noFill/>
            <a:effectLst/>
          </p:grpSpPr>
          <p:sp>
            <p:nvSpPr>
              <p:cNvPr id="44" name="Freeform: Shape 43">
                <a:extLst>
                  <a:ext uri="{FF2B5EF4-FFF2-40B4-BE49-F238E27FC236}">
                    <a16:creationId xmlns:a16="http://schemas.microsoft.com/office/drawing/2014/main" id="{E07EC0BD-3F76-F379-7B59-122206CDFE83}"/>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45" name="Freeform: Shape 44">
                <a:extLst>
                  <a:ext uri="{FF2B5EF4-FFF2-40B4-BE49-F238E27FC236}">
                    <a16:creationId xmlns:a16="http://schemas.microsoft.com/office/drawing/2014/main" id="{B41BD129-53AC-A4F1-E600-16B5EAD1985D}"/>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46" name="Graphic 45" descr="User outline">
                <a:extLst>
                  <a:ext uri="{FF2B5EF4-FFF2-40B4-BE49-F238E27FC236}">
                    <a16:creationId xmlns:a16="http://schemas.microsoft.com/office/drawing/2014/main" id="{DBC3037C-12D3-A9A0-9BFB-A15E234C3FD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42" name="TextBox 41">
              <a:extLst>
                <a:ext uri="{FF2B5EF4-FFF2-40B4-BE49-F238E27FC236}">
                  <a16:creationId xmlns:a16="http://schemas.microsoft.com/office/drawing/2014/main" id="{FCE831C0-A89B-5687-24AA-9EBA2B8AA06C}"/>
                </a:ext>
              </a:extLst>
            </p:cNvPr>
            <p:cNvSpPr txBox="1"/>
            <p:nvPr/>
          </p:nvSpPr>
          <p:spPr>
            <a:xfrm>
              <a:off x="376033" y="4126570"/>
              <a:ext cx="2267711" cy="1015663"/>
            </a:xfrm>
            <a:prstGeom prst="rect">
              <a:avLst/>
            </a:prstGeom>
            <a:noFill/>
            <a:ln>
              <a:noFill/>
            </a:ln>
          </p:spPr>
          <p:txBody>
            <a:bodyPr wrap="square" rtlCol="0">
              <a:spAutoFit/>
            </a:bodyPr>
            <a:lstStyle/>
            <a:p>
              <a:r>
                <a:rPr lang="en-US" sz="1200">
                  <a:latin typeface="Consolas"/>
                  <a:ea typeface="Roboto"/>
                  <a:cs typeface="Roboto"/>
                </a:rPr>
                <a:t>&gt;_ Write on paper the most interesting sentence starting with “On my way to school today, I found…”|</a:t>
              </a:r>
            </a:p>
          </p:txBody>
        </p:sp>
        <p:sp>
          <p:nvSpPr>
            <p:cNvPr id="43" name="TextBox 42">
              <a:extLst>
                <a:ext uri="{FF2B5EF4-FFF2-40B4-BE49-F238E27FC236}">
                  <a16:creationId xmlns:a16="http://schemas.microsoft.com/office/drawing/2014/main" id="{02F9567F-F126-C0BB-0CF6-7DF7C228338F}"/>
                </a:ext>
              </a:extLst>
            </p:cNvPr>
            <p:cNvSpPr txBox="1"/>
            <p:nvPr/>
          </p:nvSpPr>
          <p:spPr>
            <a:xfrm>
              <a:off x="393123" y="5517926"/>
              <a:ext cx="2267712" cy="1015663"/>
            </a:xfrm>
            <a:prstGeom prst="rect">
              <a:avLst/>
            </a:prstGeom>
            <a:noFill/>
            <a:ln>
              <a:noFill/>
            </a:ln>
          </p:spPr>
          <p:txBody>
            <a:bodyPr wrap="square" lIns="91440" tIns="45720" rIns="91440" bIns="45720" rtlCol="0" anchor="t">
              <a:spAutoFit/>
            </a:bodyPr>
            <a:lstStyle/>
            <a:p>
              <a:r>
                <a:rPr lang="en-US" sz="1200" b="1">
                  <a:effectLst/>
                  <a:latin typeface="Consolas"/>
                  <a:ea typeface="Roboto"/>
                  <a:cs typeface="Roboto"/>
                </a:rPr>
                <a:t>Reward:</a:t>
              </a:r>
            </a:p>
            <a:p>
              <a:r>
                <a:rPr lang="en-US" sz="1200">
                  <a:effectLst/>
                  <a:latin typeface="Consolas"/>
                  <a:ea typeface="Roboto"/>
                  <a:cs typeface="Roboto"/>
                </a:rPr>
                <a:t>Observing AIs determine the more engaging story, and the voted winner gains 3 points.</a:t>
              </a:r>
            </a:p>
          </p:txBody>
        </p:sp>
      </p:grpSp>
      <p:cxnSp>
        <p:nvCxnSpPr>
          <p:cNvPr id="36" name="Straight Arrow Connector 35">
            <a:extLst>
              <a:ext uri="{FF2B5EF4-FFF2-40B4-BE49-F238E27FC236}">
                <a16:creationId xmlns:a16="http://schemas.microsoft.com/office/drawing/2014/main" id="{0A6221BE-5249-6EE6-F58F-25C8E39198F0}"/>
              </a:ext>
            </a:extLst>
          </p:cNvPr>
          <p:cNvCxnSpPr>
            <a:cxnSpLocks/>
          </p:cNvCxnSpPr>
          <p:nvPr/>
        </p:nvCxnSpPr>
        <p:spPr>
          <a:xfrm flipV="1">
            <a:off x="5000624" y="1543399"/>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85" name="TextBox 84">
            <a:extLst>
              <a:ext uri="{FF2B5EF4-FFF2-40B4-BE49-F238E27FC236}">
                <a16:creationId xmlns:a16="http://schemas.microsoft.com/office/drawing/2014/main" id="{2BFEB2AE-4097-C038-3657-475D25ABE108}"/>
              </a:ext>
            </a:extLst>
          </p:cNvPr>
          <p:cNvSpPr txBox="1"/>
          <p:nvPr/>
        </p:nvSpPr>
        <p:spPr>
          <a:xfrm>
            <a:off x="364369" y="4166971"/>
            <a:ext cx="4477771" cy="1200329"/>
          </a:xfrm>
          <a:prstGeom prst="rect">
            <a:avLst/>
          </a:prstGeom>
          <a:noFill/>
        </p:spPr>
        <p:txBody>
          <a:bodyPr wrap="square" rtlCol="0">
            <a:spAutoFit/>
          </a:bodyPr>
          <a:lstStyle/>
          <a:p>
            <a:r>
              <a:rPr lang="en-US">
                <a:solidFill>
                  <a:schemeClr val="bg1"/>
                </a:solidFill>
              </a:rPr>
              <a:t>To save time, copy paste this group onto card backgrounds and just edit text/icons</a:t>
            </a:r>
          </a:p>
          <a:p>
            <a:endParaRPr lang="en-US">
              <a:solidFill>
                <a:schemeClr val="bg1"/>
              </a:solidFill>
            </a:endParaRPr>
          </a:p>
          <a:p>
            <a:r>
              <a:rPr lang="en-US">
                <a:solidFill>
                  <a:schemeClr val="bg1"/>
                </a:solidFill>
              </a:rPr>
              <a:t>When copy-pasting, select keep text only </a:t>
            </a:r>
          </a:p>
        </p:txBody>
      </p:sp>
      <p:sp>
        <p:nvSpPr>
          <p:cNvPr id="94" name="Rectangle: Rounded Corners 93">
            <a:extLst>
              <a:ext uri="{FF2B5EF4-FFF2-40B4-BE49-F238E27FC236}">
                <a16:creationId xmlns:a16="http://schemas.microsoft.com/office/drawing/2014/main" id="{B2DE7BBB-1265-EAF8-1B17-195F03BDEDF2}"/>
              </a:ext>
            </a:extLst>
          </p:cNvPr>
          <p:cNvSpPr/>
          <p:nvPr/>
        </p:nvSpPr>
        <p:spPr>
          <a:xfrm>
            <a:off x="4842140" y="4873735"/>
            <a:ext cx="2267712" cy="3163824"/>
          </a:xfrm>
          <a:prstGeom prst="roundRect">
            <a:avLst>
              <a:gd name="adj" fmla="val 5650"/>
            </a:avLst>
          </a:prstGeom>
          <a:noFill/>
          <a:ln w="12700">
            <a:solidFill>
              <a:schemeClr val="bg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chemeClr val="bg1">
                  <a:lumMod val="50000"/>
                </a:schemeClr>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95" name="TextBox 94">
            <a:extLst>
              <a:ext uri="{FF2B5EF4-FFF2-40B4-BE49-F238E27FC236}">
                <a16:creationId xmlns:a16="http://schemas.microsoft.com/office/drawing/2014/main" id="{E7B51BCD-22E3-BF3A-EAB0-63845559703B}"/>
              </a:ext>
            </a:extLst>
          </p:cNvPr>
          <p:cNvSpPr txBox="1"/>
          <p:nvPr/>
        </p:nvSpPr>
        <p:spPr>
          <a:xfrm>
            <a:off x="5294885" y="4466150"/>
            <a:ext cx="1419748" cy="369332"/>
          </a:xfrm>
          <a:prstGeom prst="rect">
            <a:avLst/>
          </a:prstGeom>
          <a:noFill/>
        </p:spPr>
        <p:txBody>
          <a:bodyPr wrap="none" rtlCol="0">
            <a:spAutoFit/>
          </a:bodyPr>
          <a:lstStyle/>
          <a:p>
            <a:r>
              <a:rPr lang="en-US">
                <a:solidFill>
                  <a:schemeClr val="bg1"/>
                </a:solidFill>
              </a:rPr>
              <a:t>Staging Area</a:t>
            </a:r>
          </a:p>
        </p:txBody>
      </p:sp>
      <p:sp>
        <p:nvSpPr>
          <p:cNvPr id="3" name="Rectangle 2">
            <a:extLst>
              <a:ext uri="{FF2B5EF4-FFF2-40B4-BE49-F238E27FC236}">
                <a16:creationId xmlns:a16="http://schemas.microsoft.com/office/drawing/2014/main" id="{2E216AAD-B0E9-D42E-FBE8-6A0C25547EEE}"/>
              </a:ext>
            </a:extLst>
          </p:cNvPr>
          <p:cNvSpPr/>
          <p:nvPr/>
        </p:nvSpPr>
        <p:spPr>
          <a:xfrm>
            <a:off x="573002" y="2127405"/>
            <a:ext cx="3618802" cy="157825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5BE16084-8291-206D-DA88-EA1A2D7E9368}"/>
              </a:ext>
            </a:extLst>
          </p:cNvPr>
          <p:cNvGrpSpPr/>
          <p:nvPr/>
        </p:nvGrpSpPr>
        <p:grpSpPr>
          <a:xfrm>
            <a:off x="2872207" y="2310459"/>
            <a:ext cx="455392" cy="395943"/>
            <a:chOff x="1262599" y="3744377"/>
            <a:chExt cx="455392" cy="395943"/>
          </a:xfrm>
          <a:noFill/>
        </p:grpSpPr>
        <p:pic>
          <p:nvPicPr>
            <p:cNvPr id="5" name="Graphic 23" descr="Stopwatch with solid fill">
              <a:extLst>
                <a:ext uri="{FF2B5EF4-FFF2-40B4-BE49-F238E27FC236}">
                  <a16:creationId xmlns:a16="http://schemas.microsoft.com/office/drawing/2014/main" id="{32D96DF5-6846-8A8E-9FDD-BEC50A84C5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6" name="TextBox 24">
              <a:extLst>
                <a:ext uri="{FF2B5EF4-FFF2-40B4-BE49-F238E27FC236}">
                  <a16:creationId xmlns:a16="http://schemas.microsoft.com/office/drawing/2014/main" id="{2CFE9EDC-03D3-03EB-508E-A2FFD0113B4D}"/>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30</a:t>
              </a:r>
              <a:endParaRPr lang="en-US" sz="1600"/>
            </a:p>
          </p:txBody>
        </p:sp>
      </p:grpSp>
      <p:grpSp>
        <p:nvGrpSpPr>
          <p:cNvPr id="52" name="Group 51">
            <a:extLst>
              <a:ext uri="{FF2B5EF4-FFF2-40B4-BE49-F238E27FC236}">
                <a16:creationId xmlns:a16="http://schemas.microsoft.com/office/drawing/2014/main" id="{1A2D8CCB-AF59-96A3-B6B8-861048A70FAF}"/>
              </a:ext>
            </a:extLst>
          </p:cNvPr>
          <p:cNvGrpSpPr/>
          <p:nvPr/>
        </p:nvGrpSpPr>
        <p:grpSpPr>
          <a:xfrm>
            <a:off x="3493649" y="2311639"/>
            <a:ext cx="455392" cy="395943"/>
            <a:chOff x="1262599" y="3744377"/>
            <a:chExt cx="455392" cy="395943"/>
          </a:xfrm>
          <a:noFill/>
        </p:grpSpPr>
        <p:pic>
          <p:nvPicPr>
            <p:cNvPr id="53" name="Graphic 23" descr="Stopwatch with solid fill">
              <a:extLst>
                <a:ext uri="{FF2B5EF4-FFF2-40B4-BE49-F238E27FC236}">
                  <a16:creationId xmlns:a16="http://schemas.microsoft.com/office/drawing/2014/main" id="{39363FC6-5369-2D00-77F5-D76705893B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54" name="TextBox 24">
              <a:extLst>
                <a:ext uri="{FF2B5EF4-FFF2-40B4-BE49-F238E27FC236}">
                  <a16:creationId xmlns:a16="http://schemas.microsoft.com/office/drawing/2014/main" id="{D0CEB359-407E-4522-C946-E4468E04A767}"/>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60</a:t>
              </a:r>
              <a:endParaRPr lang="en-US" sz="1600"/>
            </a:p>
          </p:txBody>
        </p:sp>
      </p:grpSp>
      <p:grpSp>
        <p:nvGrpSpPr>
          <p:cNvPr id="15" name="Group 14">
            <a:extLst>
              <a:ext uri="{FF2B5EF4-FFF2-40B4-BE49-F238E27FC236}">
                <a16:creationId xmlns:a16="http://schemas.microsoft.com/office/drawing/2014/main" id="{E694527F-DA39-2900-6E84-62BEA8DAEDB9}"/>
              </a:ext>
            </a:extLst>
          </p:cNvPr>
          <p:cNvGrpSpPr/>
          <p:nvPr/>
        </p:nvGrpSpPr>
        <p:grpSpPr>
          <a:xfrm>
            <a:off x="2237797" y="2978475"/>
            <a:ext cx="442066" cy="347108"/>
            <a:chOff x="1978863" y="7044608"/>
            <a:chExt cx="536110" cy="420951"/>
          </a:xfrm>
        </p:grpSpPr>
        <p:grpSp>
          <p:nvGrpSpPr>
            <p:cNvPr id="16" name="Group 15">
              <a:extLst>
                <a:ext uri="{FF2B5EF4-FFF2-40B4-BE49-F238E27FC236}">
                  <a16:creationId xmlns:a16="http://schemas.microsoft.com/office/drawing/2014/main" id="{374C3DDF-C3C5-D2F3-D1F6-F0F5A0834945}"/>
                </a:ext>
              </a:extLst>
            </p:cNvPr>
            <p:cNvGrpSpPr/>
            <p:nvPr/>
          </p:nvGrpSpPr>
          <p:grpSpPr>
            <a:xfrm>
              <a:off x="2119030" y="7113734"/>
              <a:ext cx="395943" cy="351825"/>
              <a:chOff x="3091848" y="2023963"/>
              <a:chExt cx="679891" cy="567269"/>
            </a:xfrm>
            <a:noFill/>
            <a:effectLst/>
          </p:grpSpPr>
          <p:sp>
            <p:nvSpPr>
              <p:cNvPr id="18" name="Freeform: Shape 17">
                <a:extLst>
                  <a:ext uri="{FF2B5EF4-FFF2-40B4-BE49-F238E27FC236}">
                    <a16:creationId xmlns:a16="http://schemas.microsoft.com/office/drawing/2014/main" id="{20D8F287-DDF5-FC6D-312C-EA17C60425C2}"/>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sp>
            <p:nvSpPr>
              <p:cNvPr id="19" name="Freeform: Shape 18">
                <a:extLst>
                  <a:ext uri="{FF2B5EF4-FFF2-40B4-BE49-F238E27FC236}">
                    <a16:creationId xmlns:a16="http://schemas.microsoft.com/office/drawing/2014/main" id="{66A7E11F-DC6D-59E9-1FB8-B92766E448BB}"/>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pic>
            <p:nvPicPr>
              <p:cNvPr id="20" name="Graphic 19" descr="User outline">
                <a:extLst>
                  <a:ext uri="{FF2B5EF4-FFF2-40B4-BE49-F238E27FC236}">
                    <a16:creationId xmlns:a16="http://schemas.microsoft.com/office/drawing/2014/main" id="{E95A9300-F074-BA02-C54D-C88DC26803A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7" name="Rectangle: Rounded Corners 16">
              <a:extLst>
                <a:ext uri="{FF2B5EF4-FFF2-40B4-BE49-F238E27FC236}">
                  <a16:creationId xmlns:a16="http://schemas.microsoft.com/office/drawing/2014/main" id="{09A4AEE6-3F6E-1662-6FD5-EA1575CCFB1D}"/>
                </a:ext>
              </a:extLst>
            </p:cNvPr>
            <p:cNvSpPr/>
            <p:nvPr/>
          </p:nvSpPr>
          <p:spPr>
            <a:xfrm>
              <a:off x="1978863" y="704460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4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endPar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grpSp>
      <p:pic>
        <p:nvPicPr>
          <p:cNvPr id="21" name="Graphic 20" descr="Users with solid fill">
            <a:extLst>
              <a:ext uri="{FF2B5EF4-FFF2-40B4-BE49-F238E27FC236}">
                <a16:creationId xmlns:a16="http://schemas.microsoft.com/office/drawing/2014/main" id="{8BED3EFE-4BA3-49D2-ABD2-15BB136ABBA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7595" y="2925536"/>
            <a:ext cx="501069" cy="501069"/>
          </a:xfrm>
          <a:prstGeom prst="rect">
            <a:avLst/>
          </a:prstGeom>
        </p:spPr>
      </p:pic>
      <p:pic>
        <p:nvPicPr>
          <p:cNvPr id="23" name="Graphic 22" descr="User with solid fill">
            <a:extLst>
              <a:ext uri="{FF2B5EF4-FFF2-40B4-BE49-F238E27FC236}">
                <a16:creationId xmlns:a16="http://schemas.microsoft.com/office/drawing/2014/main" id="{0D7D3910-30DE-47E7-A467-18E7057BD66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19024" y="3002312"/>
            <a:ext cx="338555" cy="338555"/>
          </a:xfrm>
          <a:prstGeom prst="rect">
            <a:avLst/>
          </a:prstGeom>
        </p:spPr>
      </p:pic>
      <p:grpSp>
        <p:nvGrpSpPr>
          <p:cNvPr id="33" name="Group 32">
            <a:extLst>
              <a:ext uri="{FF2B5EF4-FFF2-40B4-BE49-F238E27FC236}">
                <a16:creationId xmlns:a16="http://schemas.microsoft.com/office/drawing/2014/main" id="{0C3DDB2F-2BA7-A4E8-5BCF-B465FCE3B63A}"/>
              </a:ext>
            </a:extLst>
          </p:cNvPr>
          <p:cNvGrpSpPr/>
          <p:nvPr/>
        </p:nvGrpSpPr>
        <p:grpSpPr>
          <a:xfrm>
            <a:off x="1775935" y="2965777"/>
            <a:ext cx="458017" cy="347102"/>
            <a:chOff x="1959519" y="7044615"/>
            <a:chExt cx="555454" cy="420944"/>
          </a:xfrm>
        </p:grpSpPr>
        <p:grpSp>
          <p:nvGrpSpPr>
            <p:cNvPr id="34" name="Group 33">
              <a:extLst>
                <a:ext uri="{FF2B5EF4-FFF2-40B4-BE49-F238E27FC236}">
                  <a16:creationId xmlns:a16="http://schemas.microsoft.com/office/drawing/2014/main" id="{51350504-AD10-12DC-0C6E-5A1508223734}"/>
                </a:ext>
              </a:extLst>
            </p:cNvPr>
            <p:cNvGrpSpPr/>
            <p:nvPr/>
          </p:nvGrpSpPr>
          <p:grpSpPr>
            <a:xfrm>
              <a:off x="2119030" y="7113734"/>
              <a:ext cx="395943" cy="351825"/>
              <a:chOff x="3091848" y="2023963"/>
              <a:chExt cx="679891" cy="567269"/>
            </a:xfrm>
            <a:noFill/>
            <a:effectLst/>
          </p:grpSpPr>
          <p:sp>
            <p:nvSpPr>
              <p:cNvPr id="50" name="Freeform: Shape 49">
                <a:extLst>
                  <a:ext uri="{FF2B5EF4-FFF2-40B4-BE49-F238E27FC236}">
                    <a16:creationId xmlns:a16="http://schemas.microsoft.com/office/drawing/2014/main" id="{90C5E07D-F4A8-755C-E3D7-880CA700D7FA}"/>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sp>
            <p:nvSpPr>
              <p:cNvPr id="55" name="Freeform: Shape 54">
                <a:extLst>
                  <a:ext uri="{FF2B5EF4-FFF2-40B4-BE49-F238E27FC236}">
                    <a16:creationId xmlns:a16="http://schemas.microsoft.com/office/drawing/2014/main" id="{2F793F7C-06A2-7B78-DE89-4122E7E752CF}"/>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pic>
            <p:nvPicPr>
              <p:cNvPr id="56" name="Graphic 55" descr="User outline">
                <a:extLst>
                  <a:ext uri="{FF2B5EF4-FFF2-40B4-BE49-F238E27FC236}">
                    <a16:creationId xmlns:a16="http://schemas.microsoft.com/office/drawing/2014/main" id="{38764AD6-3FA5-AA23-1518-9AEA06769EB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49" name="Rectangle: Rounded Corners 48">
              <a:extLst>
                <a:ext uri="{FF2B5EF4-FFF2-40B4-BE49-F238E27FC236}">
                  <a16:creationId xmlns:a16="http://schemas.microsoft.com/office/drawing/2014/main" id="{567954B3-1089-55DF-7AB1-8C050A82C4DA}"/>
                </a:ext>
              </a:extLst>
            </p:cNvPr>
            <p:cNvSpPr/>
            <p:nvPr/>
          </p:nvSpPr>
          <p:spPr>
            <a:xfrm>
              <a:off x="1959519" y="7044615"/>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4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endPar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grpSp>
      <p:grpSp>
        <p:nvGrpSpPr>
          <p:cNvPr id="57" name="Group 56">
            <a:extLst>
              <a:ext uri="{FF2B5EF4-FFF2-40B4-BE49-F238E27FC236}">
                <a16:creationId xmlns:a16="http://schemas.microsoft.com/office/drawing/2014/main" id="{7ED59940-E0E0-90AE-D634-60D9D148F2AD}"/>
              </a:ext>
            </a:extLst>
          </p:cNvPr>
          <p:cNvGrpSpPr/>
          <p:nvPr/>
        </p:nvGrpSpPr>
        <p:grpSpPr>
          <a:xfrm>
            <a:off x="2677710" y="2984820"/>
            <a:ext cx="464933" cy="354017"/>
            <a:chOff x="1951131" y="7036229"/>
            <a:chExt cx="563842" cy="429330"/>
          </a:xfrm>
        </p:grpSpPr>
        <p:grpSp>
          <p:nvGrpSpPr>
            <p:cNvPr id="58" name="Group 57">
              <a:extLst>
                <a:ext uri="{FF2B5EF4-FFF2-40B4-BE49-F238E27FC236}">
                  <a16:creationId xmlns:a16="http://schemas.microsoft.com/office/drawing/2014/main" id="{B02E4F66-F619-E8AA-101D-E45564C27DF2}"/>
                </a:ext>
              </a:extLst>
            </p:cNvPr>
            <p:cNvGrpSpPr/>
            <p:nvPr/>
          </p:nvGrpSpPr>
          <p:grpSpPr>
            <a:xfrm>
              <a:off x="2119030" y="7113734"/>
              <a:ext cx="395943" cy="351825"/>
              <a:chOff x="3091848" y="2023963"/>
              <a:chExt cx="679891" cy="567269"/>
            </a:xfrm>
            <a:noFill/>
            <a:effectLst/>
          </p:grpSpPr>
          <p:sp>
            <p:nvSpPr>
              <p:cNvPr id="60" name="Freeform: Shape 59">
                <a:extLst>
                  <a:ext uri="{FF2B5EF4-FFF2-40B4-BE49-F238E27FC236}">
                    <a16:creationId xmlns:a16="http://schemas.microsoft.com/office/drawing/2014/main" id="{5E0C54FC-1CA0-DB07-DFBE-D6BC500EF336}"/>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sp>
            <p:nvSpPr>
              <p:cNvPr id="61" name="Freeform: Shape 60">
                <a:extLst>
                  <a:ext uri="{FF2B5EF4-FFF2-40B4-BE49-F238E27FC236}">
                    <a16:creationId xmlns:a16="http://schemas.microsoft.com/office/drawing/2014/main" id="{F4F14CC0-7CA3-B0E3-E659-1D125D6CDC9E}"/>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chemeClr val="bg1"/>
                  </a:solidFill>
                  <a:effectLst/>
                </a:endParaRPr>
              </a:p>
            </p:txBody>
          </p:sp>
          <p:pic>
            <p:nvPicPr>
              <p:cNvPr id="62" name="Graphic 61" descr="User outline">
                <a:extLst>
                  <a:ext uri="{FF2B5EF4-FFF2-40B4-BE49-F238E27FC236}">
                    <a16:creationId xmlns:a16="http://schemas.microsoft.com/office/drawing/2014/main" id="{48C3E016-BF29-022D-D882-12A84AA9557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59" name="Rectangle: Rounded Corners 58">
              <a:extLst>
                <a:ext uri="{FF2B5EF4-FFF2-40B4-BE49-F238E27FC236}">
                  <a16:creationId xmlns:a16="http://schemas.microsoft.com/office/drawing/2014/main" id="{3CEDC869-19B9-6FF7-1BB8-D109CAD8999B}"/>
                </a:ext>
              </a:extLst>
            </p:cNvPr>
            <p:cNvSpPr/>
            <p:nvPr/>
          </p:nvSpPr>
          <p:spPr>
            <a:xfrm>
              <a:off x="1951131" y="7036229"/>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4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endPar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grpSp>
      <p:sp>
        <p:nvSpPr>
          <p:cNvPr id="8" name="TextBox 7">
            <a:extLst>
              <a:ext uri="{FF2B5EF4-FFF2-40B4-BE49-F238E27FC236}">
                <a16:creationId xmlns:a16="http://schemas.microsoft.com/office/drawing/2014/main" id="{AC51000F-B849-7C56-7AC3-60B9F2294837}"/>
              </a:ext>
            </a:extLst>
          </p:cNvPr>
          <p:cNvSpPr txBox="1"/>
          <p:nvPr/>
        </p:nvSpPr>
        <p:spPr>
          <a:xfrm>
            <a:off x="669601" y="2291433"/>
            <a:ext cx="1329492" cy="338554"/>
          </a:xfrm>
          <a:prstGeom prst="rect">
            <a:avLst/>
          </a:prstGeom>
          <a:noFill/>
          <a:ln>
            <a:noFill/>
          </a:ln>
        </p:spPr>
        <p:txBody>
          <a:bodyPr wrap="square" rtlCol="0">
            <a:spAutoFit/>
          </a:bodyPr>
          <a:lstStyle/>
          <a:p>
            <a:r>
              <a:rPr lang="en-US" sz="1600" b="1">
                <a:effectLst/>
                <a:latin typeface="Corbel Light" panose="020B0303020204020204" pitchFamily="34" charset="0"/>
                <a:ea typeface="Roboto"/>
                <a:cs typeface="Roboto"/>
              </a:rPr>
              <a:t>READ</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ALOUD</a:t>
            </a:r>
          </a:p>
        </p:txBody>
      </p:sp>
      <p:sp>
        <p:nvSpPr>
          <p:cNvPr id="51" name="TextBox 50">
            <a:extLst>
              <a:ext uri="{FF2B5EF4-FFF2-40B4-BE49-F238E27FC236}">
                <a16:creationId xmlns:a16="http://schemas.microsoft.com/office/drawing/2014/main" id="{61664014-1A47-2924-782A-1FFCD7140997}"/>
              </a:ext>
            </a:extLst>
          </p:cNvPr>
          <p:cNvSpPr txBox="1"/>
          <p:nvPr/>
        </p:nvSpPr>
        <p:spPr>
          <a:xfrm>
            <a:off x="1280776" y="2537125"/>
            <a:ext cx="1329492" cy="338554"/>
          </a:xfrm>
          <a:prstGeom prst="rect">
            <a:avLst/>
          </a:prstGeom>
          <a:noFill/>
          <a:ln>
            <a:noFill/>
          </a:ln>
        </p:spPr>
        <p:txBody>
          <a:bodyPr wrap="square" rtlCol="0">
            <a:spAutoFit/>
          </a:bodyPr>
          <a:lstStyle/>
          <a:p>
            <a:r>
              <a:rPr lang="en-US" sz="1600" b="1">
                <a:effectLst/>
                <a:latin typeface="Corbel Light" panose="020B0303020204020204" pitchFamily="34" charset="0"/>
                <a:ea typeface="Roboto"/>
                <a:cs typeface="Roboto"/>
              </a:rPr>
              <a:t>KEEP HIDDEN</a:t>
            </a:r>
          </a:p>
        </p:txBody>
      </p:sp>
      <p:pic>
        <p:nvPicPr>
          <p:cNvPr id="7" name="Graphic 6" descr="Smart Phone outline">
            <a:extLst>
              <a:ext uri="{FF2B5EF4-FFF2-40B4-BE49-F238E27FC236}">
                <a16:creationId xmlns:a16="http://schemas.microsoft.com/office/drawing/2014/main" id="{0FB0F1D4-4AF7-761B-652A-3FCFA139A23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395609" y="2897436"/>
            <a:ext cx="531036" cy="455479"/>
          </a:xfrm>
          <a:prstGeom prst="rect">
            <a:avLst/>
          </a:prstGeom>
        </p:spPr>
      </p:pic>
    </p:spTree>
    <p:extLst>
      <p:ext uri="{BB962C8B-B14F-4D97-AF65-F5344CB8AC3E}">
        <p14:creationId xmlns:p14="http://schemas.microsoft.com/office/powerpoint/2010/main" val="24853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a:extLst>
              <a:ext uri="{FF2B5EF4-FFF2-40B4-BE49-F238E27FC236}">
                <a16:creationId xmlns:a16="http://schemas.microsoft.com/office/drawing/2014/main" id="{1395BE4D-CD94-A5E5-79AC-656C840A5C35}"/>
              </a:ext>
            </a:extLst>
          </p:cNvPr>
          <p:cNvCxnSpPr/>
          <p:nvPr/>
        </p:nvCxnSpPr>
        <p:spPr>
          <a:xfrm>
            <a:off x="5184648" y="1"/>
            <a:ext cx="0" cy="11095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07ADB91-A9C7-6C5E-BD58-98513F6F9472}"/>
              </a:ext>
            </a:extLst>
          </p:cNvPr>
          <p:cNvCxnSpPr/>
          <p:nvPr/>
        </p:nvCxnSpPr>
        <p:spPr>
          <a:xfrm>
            <a:off x="2587752" y="1"/>
            <a:ext cx="0" cy="11095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C93C70B-26EA-68D4-F88B-7A412C224289}"/>
              </a:ext>
            </a:extLst>
          </p:cNvPr>
          <p:cNvCxnSpPr/>
          <p:nvPr/>
        </p:nvCxnSpPr>
        <p:spPr>
          <a:xfrm>
            <a:off x="1" y="6702552"/>
            <a:ext cx="81515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5753118-FAA4-94DD-FBFC-24F3CC465DE6}"/>
              </a:ext>
            </a:extLst>
          </p:cNvPr>
          <p:cNvCxnSpPr/>
          <p:nvPr/>
        </p:nvCxnSpPr>
        <p:spPr>
          <a:xfrm>
            <a:off x="1" y="3355848"/>
            <a:ext cx="81515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254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E83B79-B4CC-6AC8-494D-0496F9323FE8}"/>
              </a:ext>
            </a:extLst>
          </p:cNvPr>
          <p:cNvSpPr txBox="1"/>
          <p:nvPr/>
        </p:nvSpPr>
        <p:spPr>
          <a:xfrm>
            <a:off x="443059" y="292232"/>
            <a:ext cx="6834584" cy="523220"/>
          </a:xfrm>
          <a:prstGeom prst="rect">
            <a:avLst/>
          </a:prstGeom>
          <a:noFill/>
          <a:ln>
            <a:noFill/>
          </a:ln>
        </p:spPr>
        <p:txBody>
          <a:bodyPr wrap="square" lIns="91440" tIns="45720" rIns="91440" bIns="45720" rtlCol="0" anchor="t">
            <a:spAutoFit/>
          </a:bodyPr>
          <a:lstStyle/>
          <a:p>
            <a:pPr algn="ctr"/>
            <a:r>
              <a:rPr lang="en-US" sz="1400">
                <a:ln>
                  <a:solidFill>
                    <a:schemeClr val="bg2">
                      <a:lumMod val="90000"/>
                    </a:schemeClr>
                  </a:solidFill>
                </a:ln>
                <a:solidFill>
                  <a:sysClr val="windowText" lastClr="000000"/>
                </a:solidFill>
                <a:effectLst/>
                <a:latin typeface="Consolas"/>
                <a:ea typeface="+mn-lt"/>
                <a:cs typeface="+mn-lt"/>
              </a:rPr>
              <a:t>Task Failed Successfully</a:t>
            </a:r>
          </a:p>
          <a:p>
            <a:pPr algn="ctr"/>
            <a:r>
              <a:rPr lang="en-US" sz="1400">
                <a:ln>
                  <a:solidFill>
                    <a:schemeClr val="bg2">
                      <a:lumMod val="90000"/>
                    </a:schemeClr>
                  </a:solidFill>
                </a:ln>
                <a:solidFill>
                  <a:sysClr val="windowText" lastClr="000000"/>
                </a:solidFill>
                <a:effectLst/>
                <a:latin typeface="Consolas"/>
              </a:rPr>
              <a:t>-------- Instructions </a:t>
            </a:r>
            <a:r>
              <a:rPr lang="en-US" sz="1400">
                <a:ln>
                  <a:solidFill>
                    <a:schemeClr val="bg2">
                      <a:lumMod val="90000"/>
                    </a:schemeClr>
                  </a:solidFill>
                </a:ln>
                <a:solidFill>
                  <a:sysClr val="windowText" lastClr="000000"/>
                </a:solidFill>
                <a:effectLst/>
                <a:ea typeface="+mn-lt"/>
                <a:cs typeface="+mn-lt"/>
              </a:rPr>
              <a:t>- - - - - - - - </a:t>
            </a:r>
            <a:endParaRPr lang="en-US" sz="1400">
              <a:ln>
                <a:solidFill>
                  <a:schemeClr val="bg2">
                    <a:lumMod val="90000"/>
                  </a:schemeClr>
                </a:solidFill>
              </a:ln>
              <a:solidFill>
                <a:sysClr val="windowText" lastClr="000000"/>
              </a:solidFill>
              <a:effectLst/>
              <a:latin typeface="Consolas"/>
            </a:endParaRPr>
          </a:p>
        </p:txBody>
      </p:sp>
      <p:graphicFrame>
        <p:nvGraphicFramePr>
          <p:cNvPr id="15" name="Table 14">
            <a:extLst>
              <a:ext uri="{FF2B5EF4-FFF2-40B4-BE49-F238E27FC236}">
                <a16:creationId xmlns:a16="http://schemas.microsoft.com/office/drawing/2014/main" id="{DB6C38CC-0048-D0B5-B6A6-9C9127E34601}"/>
              </a:ext>
            </a:extLst>
          </p:cNvPr>
          <p:cNvGraphicFramePr>
            <a:graphicFrameLocks noGrp="1"/>
          </p:cNvGraphicFramePr>
          <p:nvPr>
            <p:extLst>
              <p:ext uri="{D42A27DB-BD31-4B8C-83A1-F6EECF244321}">
                <p14:modId xmlns:p14="http://schemas.microsoft.com/office/powerpoint/2010/main" val="637838348"/>
              </p:ext>
            </p:extLst>
          </p:nvPr>
        </p:nvGraphicFramePr>
        <p:xfrm>
          <a:off x="649104" y="1020365"/>
          <a:ext cx="6469193" cy="3545205"/>
        </p:xfrm>
        <a:graphic>
          <a:graphicData uri="http://schemas.openxmlformats.org/drawingml/2006/table">
            <a:tbl>
              <a:tblPr bandRow="1">
                <a:tableStyleId>{5C22544A-7EE6-4342-B048-85BDC9FD1C3A}</a:tableStyleId>
              </a:tblPr>
              <a:tblGrid>
                <a:gridCol w="884532">
                  <a:extLst>
                    <a:ext uri="{9D8B030D-6E8A-4147-A177-3AD203B41FA5}">
                      <a16:colId xmlns:a16="http://schemas.microsoft.com/office/drawing/2014/main" val="3529696006"/>
                    </a:ext>
                  </a:extLst>
                </a:gridCol>
                <a:gridCol w="5584661">
                  <a:extLst>
                    <a:ext uri="{9D8B030D-6E8A-4147-A177-3AD203B41FA5}">
                      <a16:colId xmlns:a16="http://schemas.microsoft.com/office/drawing/2014/main" val="3007650262"/>
                    </a:ext>
                  </a:extLst>
                </a:gridCol>
              </a:tblGrid>
              <a:tr h="561975">
                <a:tc>
                  <a:txBody>
                    <a:bodyPr/>
                    <a:lstStyle/>
                    <a:p>
                      <a:pPr fontAlgn="auto"/>
                      <a:endParaRPr lang="en-US" sz="1530" b="1">
                        <a:solidFill>
                          <a:srgbClr val="FFFFFF"/>
                        </a:solidFill>
                        <a:effectLst/>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base"/>
                      <a:r>
                        <a:rPr lang="en-US" sz="1100" b="1">
                          <a:solidFill>
                            <a:schemeClr val="tx1"/>
                          </a:solidFill>
                          <a:effectLst/>
                          <a:latin typeface="Verdana"/>
                        </a:rPr>
                        <a:t>1-Player Task</a:t>
                      </a:r>
                      <a:endParaRPr lang="en-US" b="1">
                        <a:solidFill>
                          <a:schemeClr val="tx1"/>
                        </a:solidFill>
                        <a:effectLst/>
                      </a:endParaRPr>
                    </a:p>
                    <a:p>
                      <a:pPr fontAlgn="base"/>
                      <a:r>
                        <a:rPr lang="en-US" sz="1100" b="0">
                          <a:solidFill>
                            <a:schemeClr val="tx1"/>
                          </a:solidFill>
                          <a:effectLst/>
                          <a:latin typeface="Verdana"/>
                        </a:rPr>
                        <a:t>Only the player who drew the card participates in the task.</a:t>
                      </a:r>
                      <a:endParaRPr lang="en-US" b="1">
                        <a:solidFill>
                          <a:schemeClr val="tx1"/>
                        </a:solidFill>
                        <a:effectLst/>
                        <a:latin typeface="Verdan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5329823"/>
                  </a:ext>
                </a:extLst>
              </a:tr>
              <a:tr h="561975">
                <a:tc>
                  <a:txBody>
                    <a:bodyPr/>
                    <a:lstStyle/>
                    <a:p>
                      <a:pPr fontAlgn="auto"/>
                      <a:endParaRPr lang="en-US" sz="1530">
                        <a:effectLst/>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base"/>
                      <a:r>
                        <a:rPr lang="en-US" sz="1100" b="1">
                          <a:solidFill>
                            <a:schemeClr val="tx1"/>
                          </a:solidFill>
                          <a:effectLst/>
                          <a:latin typeface="Verdana"/>
                        </a:rPr>
                        <a:t>2-Player Task</a:t>
                      </a:r>
                      <a:endParaRPr lang="en-US">
                        <a:solidFill>
                          <a:schemeClr val="tx1"/>
                        </a:solidFill>
                        <a:effectLst/>
                      </a:endParaRPr>
                    </a:p>
                    <a:p>
                      <a:pPr fontAlgn="base"/>
                      <a:r>
                        <a:rPr lang="en-US" sz="1100">
                          <a:solidFill>
                            <a:schemeClr val="tx1"/>
                          </a:solidFill>
                          <a:effectLst/>
                          <a:latin typeface="Verdana"/>
                        </a:rPr>
                        <a:t>The player who drew the card and the player described at the bottom of the card team up or compete to complete the task. An L in the left-hand corner indicated that the task involves the player reading the card and the player on their left. An R in the right-hand corner indicates the task involves the player reading the card and the player on their right. A C indicates the player can choose who they wish to challenge. </a:t>
                      </a:r>
                      <a:endParaRPr lang="en-US">
                        <a:solidFill>
                          <a:schemeClr val="tx1"/>
                        </a:solidFill>
                        <a:effectLst/>
                        <a:latin typeface="Verdan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0081822"/>
                  </a:ext>
                </a:extLst>
              </a:tr>
              <a:tr h="561975">
                <a:tc>
                  <a:txBody>
                    <a:bodyPr/>
                    <a:lstStyle/>
                    <a:p>
                      <a:pPr fontAlgn="auto"/>
                      <a:endParaRPr lang="en-US" sz="1530">
                        <a:effectLst/>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base"/>
                      <a:r>
                        <a:rPr lang="en-US" sz="1100" b="1">
                          <a:solidFill>
                            <a:schemeClr val="tx1"/>
                          </a:solidFill>
                          <a:effectLst/>
                          <a:latin typeface="Verdana"/>
                        </a:rPr>
                        <a:t>Group Task</a:t>
                      </a:r>
                      <a:endParaRPr lang="en-US">
                        <a:solidFill>
                          <a:schemeClr val="tx1"/>
                        </a:solidFill>
                        <a:effectLst/>
                        <a:latin typeface="Verdana"/>
                      </a:endParaRPr>
                    </a:p>
                    <a:p>
                      <a:pPr fontAlgn="base"/>
                      <a:r>
                        <a:rPr lang="en-US" sz="1100">
                          <a:solidFill>
                            <a:schemeClr val="tx1"/>
                          </a:solidFill>
                          <a:effectLst/>
                          <a:latin typeface="Verdana"/>
                        </a:rPr>
                        <a:t>All players participate in the task this card describes.</a:t>
                      </a:r>
                      <a:endParaRPr lang="en-US">
                        <a:solidFill>
                          <a:schemeClr val="tx1"/>
                        </a:solidFill>
                        <a:effectLst/>
                        <a:latin typeface="Verdan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0413366"/>
                  </a:ext>
                </a:extLst>
              </a:tr>
              <a:tr h="561975">
                <a:tc>
                  <a:txBody>
                    <a:bodyPr/>
                    <a:lstStyle/>
                    <a:p>
                      <a:pPr lvl="0">
                        <a:buNone/>
                      </a:pPr>
                      <a:endParaRPr lang="en-US" sz="1500">
                        <a:effectLst/>
                        <a:latin typeface="Apto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100" b="1">
                          <a:solidFill>
                            <a:schemeClr val="tx1"/>
                          </a:solidFill>
                          <a:effectLst/>
                          <a:latin typeface="Verdana"/>
                        </a:rPr>
                        <a:t>Timed Task</a:t>
                      </a:r>
                    </a:p>
                    <a:p>
                      <a:pPr lvl="0">
                        <a:buNone/>
                      </a:pPr>
                      <a:r>
                        <a:rPr lang="en-US" sz="1100" b="0">
                          <a:solidFill>
                            <a:schemeClr val="tx1"/>
                          </a:solidFill>
                          <a:effectLst/>
                          <a:latin typeface="Verdana"/>
                        </a:rPr>
                        <a:t>This task has a time limit as denoted (in seconds) on the card by this symbol. </a:t>
                      </a:r>
                      <a:endParaRPr lang="en-US" sz="1100" b="1">
                        <a:solidFill>
                          <a:schemeClr val="tx1"/>
                        </a:solidFill>
                        <a:effectLst/>
                        <a:latin typeface="Verdan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1953883"/>
                  </a:ext>
                </a:extLst>
              </a:tr>
              <a:tr h="561975">
                <a:tc>
                  <a:txBody>
                    <a:bodyPr/>
                    <a:lstStyle/>
                    <a:p>
                      <a:pPr lvl="0">
                        <a:buNone/>
                      </a:pPr>
                      <a:endParaRPr lang="en-US" sz="1500">
                        <a:effectLst/>
                        <a:latin typeface="Apto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100" b="1">
                          <a:solidFill>
                            <a:schemeClr val="tx1"/>
                          </a:solidFill>
                          <a:effectLst/>
                          <a:latin typeface="Verdana"/>
                        </a:rPr>
                        <a:t>Phone Task</a:t>
                      </a:r>
                    </a:p>
                    <a:p>
                      <a:pPr lvl="0">
                        <a:buNone/>
                      </a:pPr>
                      <a:r>
                        <a:rPr lang="en-US" sz="1100" b="0">
                          <a:solidFill>
                            <a:schemeClr val="tx1"/>
                          </a:solidFill>
                          <a:effectLst/>
                          <a:latin typeface="Verdana"/>
                        </a:rPr>
                        <a:t>This task requires (or works best with) a phone.</a:t>
                      </a:r>
                      <a:endParaRPr lang="en-US" sz="1100" b="1">
                        <a:solidFill>
                          <a:schemeClr val="tx1"/>
                        </a:solidFill>
                        <a:effectLst/>
                        <a:latin typeface="Verdan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3895605"/>
                  </a:ext>
                </a:extLst>
              </a:tr>
            </a:tbl>
          </a:graphicData>
        </a:graphic>
      </p:graphicFrame>
      <p:sp>
        <p:nvSpPr>
          <p:cNvPr id="27" name="Rectangle: Rounded Corners 26">
            <a:extLst>
              <a:ext uri="{FF2B5EF4-FFF2-40B4-BE49-F238E27FC236}">
                <a16:creationId xmlns:a16="http://schemas.microsoft.com/office/drawing/2014/main" id="{393112C5-93DE-3A2E-DD7E-359C4F8D7687}"/>
              </a:ext>
            </a:extLst>
          </p:cNvPr>
          <p:cNvSpPr/>
          <p:nvPr/>
        </p:nvSpPr>
        <p:spPr>
          <a:xfrm>
            <a:off x="2594759" y="6009005"/>
            <a:ext cx="2267712" cy="3163824"/>
          </a:xfrm>
          <a:prstGeom prst="roundRect">
            <a:avLst>
              <a:gd name="adj" fmla="val 565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endParaRPr lang="en-US" sz="1200">
              <a:solidFill>
                <a:sysClr val="windowText" lastClr="000000"/>
              </a:solidFill>
              <a:effectLst/>
              <a:latin typeface="Consolas"/>
              <a:ea typeface="Roboto"/>
              <a:cs typeface="Roboto"/>
            </a:endParaRPr>
          </a:p>
          <a:p>
            <a:pPr algn="ctr"/>
            <a:endParaRPr lang="en-US" sz="1200">
              <a:solidFill>
                <a:sysClr val="windowText" lastClr="000000"/>
              </a:solidFill>
              <a:effectLst/>
              <a:latin typeface="Consolas"/>
              <a:ea typeface="Roboto"/>
              <a:cs typeface="Roboto"/>
            </a:endParaRPr>
          </a:p>
          <a:p>
            <a:pPr algn="ctr"/>
            <a:endParaRPr lang="en-US" sz="1200">
              <a:solidFill>
                <a:sysClr val="windowText" lastClr="000000"/>
              </a:solidFill>
              <a:effectLst/>
              <a:latin typeface="Consolas"/>
              <a:ea typeface="Roboto"/>
              <a:cs typeface="Roboto"/>
            </a:endParaRPr>
          </a:p>
          <a:p>
            <a:pPr algn="ctr"/>
            <a:endParaRPr lang="en-US" sz="1200">
              <a:solidFill>
                <a:sysClr val="windowText" lastClr="000000"/>
              </a:solidFill>
              <a:effectLst/>
              <a:latin typeface="Consolas"/>
              <a:ea typeface="Roboto"/>
              <a:cs typeface="Roboto"/>
            </a:endParaRPr>
          </a:p>
        </p:txBody>
      </p:sp>
      <p:cxnSp>
        <p:nvCxnSpPr>
          <p:cNvPr id="36" name="Straight Arrow Connector 35">
            <a:extLst>
              <a:ext uri="{FF2B5EF4-FFF2-40B4-BE49-F238E27FC236}">
                <a16:creationId xmlns:a16="http://schemas.microsoft.com/office/drawing/2014/main" id="{C27CD249-7976-8155-AA8F-6F4568542645}"/>
              </a:ext>
            </a:extLst>
          </p:cNvPr>
          <p:cNvCxnSpPr>
            <a:cxnSpLocks/>
            <a:stCxn id="50" idx="3"/>
          </p:cNvCxnSpPr>
          <p:nvPr/>
        </p:nvCxnSpPr>
        <p:spPr>
          <a:xfrm>
            <a:off x="1996937" y="6393277"/>
            <a:ext cx="685622" cy="479"/>
          </a:xfrm>
          <a:prstGeom prst="straightConnector1">
            <a:avLst/>
          </a:prstGeom>
          <a:ln>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47" name="Straight Arrow Connector 46">
            <a:extLst>
              <a:ext uri="{FF2B5EF4-FFF2-40B4-BE49-F238E27FC236}">
                <a16:creationId xmlns:a16="http://schemas.microsoft.com/office/drawing/2014/main" id="{57BB2089-CDFD-D0B4-AC8E-CD2BB8F941B4}"/>
              </a:ext>
            </a:extLst>
          </p:cNvPr>
          <p:cNvCxnSpPr>
            <a:cxnSpLocks/>
          </p:cNvCxnSpPr>
          <p:nvPr/>
        </p:nvCxnSpPr>
        <p:spPr>
          <a:xfrm>
            <a:off x="1807633" y="8337101"/>
            <a:ext cx="723900" cy="116818"/>
          </a:xfrm>
          <a:prstGeom prst="straightConnector1">
            <a:avLst/>
          </a:prstGeom>
          <a:ln>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48" name="Straight Arrow Connector 47">
            <a:extLst>
              <a:ext uri="{FF2B5EF4-FFF2-40B4-BE49-F238E27FC236}">
                <a16:creationId xmlns:a16="http://schemas.microsoft.com/office/drawing/2014/main" id="{9BB07050-1A63-760B-1401-1252099F13B0}"/>
              </a:ext>
            </a:extLst>
          </p:cNvPr>
          <p:cNvCxnSpPr>
            <a:cxnSpLocks/>
          </p:cNvCxnSpPr>
          <p:nvPr/>
        </p:nvCxnSpPr>
        <p:spPr>
          <a:xfrm flipH="1" flipV="1">
            <a:off x="4737020" y="6885817"/>
            <a:ext cx="973180" cy="502831"/>
          </a:xfrm>
          <a:prstGeom prst="straightConnector1">
            <a:avLst/>
          </a:prstGeom>
          <a:ln>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50" name="TextBox 49">
            <a:extLst>
              <a:ext uri="{FF2B5EF4-FFF2-40B4-BE49-F238E27FC236}">
                <a16:creationId xmlns:a16="http://schemas.microsoft.com/office/drawing/2014/main" id="{8CD81CC6-AF2D-1BD3-46DD-23512B972398}"/>
              </a:ext>
            </a:extLst>
          </p:cNvPr>
          <p:cNvSpPr txBox="1"/>
          <p:nvPr/>
        </p:nvSpPr>
        <p:spPr>
          <a:xfrm>
            <a:off x="212633" y="5808501"/>
            <a:ext cx="1784304" cy="1169551"/>
          </a:xfrm>
          <a:prstGeom prst="rect">
            <a:avLst/>
          </a:prstGeom>
          <a:noFill/>
          <a:ln>
            <a:noFill/>
          </a:ln>
        </p:spPr>
        <p:txBody>
          <a:bodyPr wrap="square" rtlCol="0">
            <a:spAutoFit/>
          </a:bodyPr>
          <a:lstStyle/>
          <a:p>
            <a:r>
              <a:rPr lang="en-US" sz="1400">
                <a:solidFill>
                  <a:sysClr val="windowText" lastClr="000000"/>
                </a:solidFill>
                <a:effectLst/>
              </a:rPr>
              <a:t>1. Announce if this is a 1-Player, 2-Player, or Group task. If 2-Player, alert the players involved.</a:t>
            </a:r>
          </a:p>
        </p:txBody>
      </p:sp>
      <p:cxnSp>
        <p:nvCxnSpPr>
          <p:cNvPr id="52" name="Straight Arrow Connector 51">
            <a:extLst>
              <a:ext uri="{FF2B5EF4-FFF2-40B4-BE49-F238E27FC236}">
                <a16:creationId xmlns:a16="http://schemas.microsoft.com/office/drawing/2014/main" id="{AB9B256A-A234-3864-5C2B-0B95E7AF5CAB}"/>
              </a:ext>
            </a:extLst>
          </p:cNvPr>
          <p:cNvCxnSpPr>
            <a:cxnSpLocks/>
            <a:stCxn id="54" idx="1"/>
          </p:cNvCxnSpPr>
          <p:nvPr/>
        </p:nvCxnSpPr>
        <p:spPr>
          <a:xfrm flipH="1">
            <a:off x="4737020" y="5708034"/>
            <a:ext cx="247816" cy="405216"/>
          </a:xfrm>
          <a:prstGeom prst="straightConnector1">
            <a:avLst/>
          </a:prstGeom>
          <a:ln>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54" name="TextBox 53">
            <a:extLst>
              <a:ext uri="{FF2B5EF4-FFF2-40B4-BE49-F238E27FC236}">
                <a16:creationId xmlns:a16="http://schemas.microsoft.com/office/drawing/2014/main" id="{1AF78C62-2544-A017-6379-98EF5E47C4B6}"/>
              </a:ext>
            </a:extLst>
          </p:cNvPr>
          <p:cNvSpPr txBox="1"/>
          <p:nvPr/>
        </p:nvSpPr>
        <p:spPr>
          <a:xfrm>
            <a:off x="4984836" y="5338702"/>
            <a:ext cx="2752748" cy="738664"/>
          </a:xfrm>
          <a:prstGeom prst="rect">
            <a:avLst/>
          </a:prstGeom>
          <a:noFill/>
          <a:ln>
            <a:noFill/>
          </a:ln>
        </p:spPr>
        <p:txBody>
          <a:bodyPr wrap="square" rtlCol="0">
            <a:spAutoFit/>
          </a:bodyPr>
          <a:lstStyle/>
          <a:p>
            <a:r>
              <a:rPr lang="en-US" sz="1400">
                <a:solidFill>
                  <a:sysClr val="windowText" lastClr="000000"/>
                </a:solidFill>
                <a:effectLst/>
              </a:rPr>
              <a:t>2. Announce if this is a timed task and prepare the appropriate timer.</a:t>
            </a:r>
          </a:p>
        </p:txBody>
      </p:sp>
      <p:sp>
        <p:nvSpPr>
          <p:cNvPr id="56" name="TextBox 55">
            <a:extLst>
              <a:ext uri="{FF2B5EF4-FFF2-40B4-BE49-F238E27FC236}">
                <a16:creationId xmlns:a16="http://schemas.microsoft.com/office/drawing/2014/main" id="{AB5CA057-7A69-D902-59A5-23F24A4DCFD9}"/>
              </a:ext>
            </a:extLst>
          </p:cNvPr>
          <p:cNvSpPr txBox="1"/>
          <p:nvPr/>
        </p:nvSpPr>
        <p:spPr>
          <a:xfrm>
            <a:off x="5223610" y="7499812"/>
            <a:ext cx="2333814" cy="954107"/>
          </a:xfrm>
          <a:prstGeom prst="rect">
            <a:avLst/>
          </a:prstGeom>
          <a:noFill/>
          <a:ln>
            <a:noFill/>
          </a:ln>
        </p:spPr>
        <p:txBody>
          <a:bodyPr wrap="square" rtlCol="0">
            <a:spAutoFit/>
          </a:bodyPr>
          <a:lstStyle/>
          <a:p>
            <a:r>
              <a:rPr lang="en-US" sz="1400">
                <a:solidFill>
                  <a:sysClr val="windowText" lastClr="000000"/>
                </a:solidFill>
                <a:effectLst/>
              </a:rPr>
              <a:t>3. Because this card specifies to READ ALOUD, read the instructions of the task out loud to all players.</a:t>
            </a:r>
          </a:p>
        </p:txBody>
      </p:sp>
      <p:sp>
        <p:nvSpPr>
          <p:cNvPr id="57" name="TextBox 56">
            <a:extLst>
              <a:ext uri="{FF2B5EF4-FFF2-40B4-BE49-F238E27FC236}">
                <a16:creationId xmlns:a16="http://schemas.microsoft.com/office/drawing/2014/main" id="{C406FD2A-E1C3-3D86-ED83-11E407EDA89D}"/>
              </a:ext>
            </a:extLst>
          </p:cNvPr>
          <p:cNvSpPr txBox="1"/>
          <p:nvPr/>
        </p:nvSpPr>
        <p:spPr>
          <a:xfrm>
            <a:off x="258092" y="7536765"/>
            <a:ext cx="2394104" cy="738664"/>
          </a:xfrm>
          <a:prstGeom prst="rect">
            <a:avLst/>
          </a:prstGeom>
          <a:noFill/>
          <a:ln>
            <a:noFill/>
          </a:ln>
        </p:spPr>
        <p:txBody>
          <a:bodyPr wrap="square" rtlCol="0">
            <a:spAutoFit/>
          </a:bodyPr>
          <a:lstStyle/>
          <a:p>
            <a:r>
              <a:rPr lang="en-US" sz="1400">
                <a:solidFill>
                  <a:sysClr val="windowText" lastClr="000000"/>
                </a:solidFill>
                <a:effectLst/>
              </a:rPr>
              <a:t>4. Since this card is read aloud, also read aloud the reward/penalty for the task.</a:t>
            </a:r>
          </a:p>
        </p:txBody>
      </p:sp>
      <p:sp>
        <p:nvSpPr>
          <p:cNvPr id="58" name="TextBox 57">
            <a:extLst>
              <a:ext uri="{FF2B5EF4-FFF2-40B4-BE49-F238E27FC236}">
                <a16:creationId xmlns:a16="http://schemas.microsoft.com/office/drawing/2014/main" id="{0D45773B-B9D2-6491-27E5-EE40DBB28848}"/>
              </a:ext>
            </a:extLst>
          </p:cNvPr>
          <p:cNvSpPr txBox="1"/>
          <p:nvPr/>
        </p:nvSpPr>
        <p:spPr>
          <a:xfrm>
            <a:off x="254403" y="4798441"/>
            <a:ext cx="1920527" cy="369332"/>
          </a:xfrm>
          <a:prstGeom prst="rect">
            <a:avLst/>
          </a:prstGeom>
          <a:noFill/>
          <a:ln>
            <a:noFill/>
          </a:ln>
        </p:spPr>
        <p:txBody>
          <a:bodyPr wrap="square" rtlCol="0">
            <a:spAutoFit/>
          </a:bodyPr>
          <a:lstStyle/>
          <a:p>
            <a:r>
              <a:rPr lang="en-US">
                <a:solidFill>
                  <a:sysClr val="windowText" lastClr="000000"/>
                </a:solidFill>
                <a:effectLst/>
              </a:rPr>
              <a:t>EXAMPLE:</a:t>
            </a:r>
          </a:p>
        </p:txBody>
      </p:sp>
      <p:sp>
        <p:nvSpPr>
          <p:cNvPr id="64" name="TextBox 63">
            <a:extLst>
              <a:ext uri="{FF2B5EF4-FFF2-40B4-BE49-F238E27FC236}">
                <a16:creationId xmlns:a16="http://schemas.microsoft.com/office/drawing/2014/main" id="{D414C883-CEC2-08CA-CEF3-622F864B6B8D}"/>
              </a:ext>
            </a:extLst>
          </p:cNvPr>
          <p:cNvSpPr txBox="1"/>
          <p:nvPr/>
        </p:nvSpPr>
        <p:spPr>
          <a:xfrm>
            <a:off x="2613095" y="8183985"/>
            <a:ext cx="2267712" cy="784830"/>
          </a:xfrm>
          <a:prstGeom prst="rect">
            <a:avLst/>
          </a:prstGeom>
          <a:noFill/>
          <a:ln>
            <a:noFill/>
          </a:ln>
        </p:spPr>
        <p:txBody>
          <a:bodyPr wrap="square" lIns="91440" tIns="45720" rIns="91440" bIns="45720" rtlCol="0" anchor="t">
            <a:spAutoFit/>
          </a:bodyPr>
          <a:lstStyle/>
          <a:p>
            <a:r>
              <a:rPr lang="en-US" sz="1200">
                <a:solidFill>
                  <a:sysClr val="windowText" lastClr="000000"/>
                </a:solidFill>
                <a:effectLst/>
                <a:latin typeface="Consolas"/>
                <a:ea typeface="Roboto"/>
                <a:cs typeface="Roboto"/>
              </a:rPr>
              <a:t>Reward:</a:t>
            </a:r>
          </a:p>
          <a:p>
            <a:r>
              <a:rPr lang="en-US" sz="1100">
                <a:solidFill>
                  <a:sysClr val="windowText" lastClr="000000"/>
                </a:solidFill>
                <a:effectLst/>
                <a:latin typeface="Consolas"/>
                <a:ea typeface="Roboto"/>
                <a:cs typeface="Roboto"/>
              </a:rPr>
              <a:t>The AI voted to have the more ridiculous message wins 2 points. </a:t>
            </a:r>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66" name="Straight Arrow Connector 65">
            <a:extLst>
              <a:ext uri="{FF2B5EF4-FFF2-40B4-BE49-F238E27FC236}">
                <a16:creationId xmlns:a16="http://schemas.microsoft.com/office/drawing/2014/main" id="{D92AF67E-B582-42D1-AF01-9B348CF32462}"/>
              </a:ext>
            </a:extLst>
          </p:cNvPr>
          <p:cNvCxnSpPr/>
          <p:nvPr/>
        </p:nvCxnSpPr>
        <p:spPr>
          <a:xfrm>
            <a:off x="2613095" y="6440974"/>
            <a:ext cx="2242557" cy="21115"/>
          </a:xfrm>
          <a:prstGeom prst="straightConnector1">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1" name="TextBox 70">
            <a:extLst>
              <a:ext uri="{FF2B5EF4-FFF2-40B4-BE49-F238E27FC236}">
                <a16:creationId xmlns:a16="http://schemas.microsoft.com/office/drawing/2014/main" id="{A46B66C5-ADE6-933C-4F9C-97010E3EB80C}"/>
              </a:ext>
            </a:extLst>
          </p:cNvPr>
          <p:cNvSpPr txBox="1"/>
          <p:nvPr/>
        </p:nvSpPr>
        <p:spPr>
          <a:xfrm>
            <a:off x="2613096" y="6656807"/>
            <a:ext cx="2249375" cy="1015663"/>
          </a:xfrm>
          <a:prstGeom prst="rect">
            <a:avLst/>
          </a:prstGeom>
          <a:noFill/>
          <a:ln>
            <a:noFill/>
          </a:ln>
        </p:spPr>
        <p:txBody>
          <a:bodyPr wrap="square" rtlCol="0">
            <a:spAutoFit/>
          </a:bodyPr>
          <a:lstStyle/>
          <a:p>
            <a:r>
              <a:rPr lang="en-US" sz="1200">
                <a:solidFill>
                  <a:sysClr val="windowText" lastClr="000000"/>
                </a:solidFill>
                <a:effectLst/>
                <a:latin typeface="Consolas"/>
                <a:ea typeface="Roboto"/>
                <a:cs typeface="Roboto"/>
              </a:rPr>
              <a:t>&gt;_ Write on paper a message to a fictional boss explaining why you (the employee) cannot make it to work today.| </a:t>
            </a:r>
            <a:endParaRPr lang="en-US" sz="1200">
              <a:solidFill>
                <a:sysClr val="windowText" lastClr="000000"/>
              </a:solidFill>
              <a:effectLst/>
            </a:endParaRPr>
          </a:p>
        </p:txBody>
      </p:sp>
      <p:grpSp>
        <p:nvGrpSpPr>
          <p:cNvPr id="74" name="Group 73">
            <a:extLst>
              <a:ext uri="{FF2B5EF4-FFF2-40B4-BE49-F238E27FC236}">
                <a16:creationId xmlns:a16="http://schemas.microsoft.com/office/drawing/2014/main" id="{126A38DE-3F07-AAB0-DC50-FF7F20FE5FA3}"/>
              </a:ext>
            </a:extLst>
          </p:cNvPr>
          <p:cNvGrpSpPr/>
          <p:nvPr/>
        </p:nvGrpSpPr>
        <p:grpSpPr>
          <a:xfrm>
            <a:off x="851575" y="1938978"/>
            <a:ext cx="431925" cy="320880"/>
            <a:chOff x="1940080" y="7038468"/>
            <a:chExt cx="574893" cy="427091"/>
          </a:xfrm>
        </p:grpSpPr>
        <p:grpSp>
          <p:nvGrpSpPr>
            <p:cNvPr id="75" name="Group 74">
              <a:extLst>
                <a:ext uri="{FF2B5EF4-FFF2-40B4-BE49-F238E27FC236}">
                  <a16:creationId xmlns:a16="http://schemas.microsoft.com/office/drawing/2014/main" id="{DEA30004-794A-A786-2DD9-803576220ACF}"/>
                </a:ext>
              </a:extLst>
            </p:cNvPr>
            <p:cNvGrpSpPr/>
            <p:nvPr/>
          </p:nvGrpSpPr>
          <p:grpSpPr>
            <a:xfrm>
              <a:off x="2119030" y="7113734"/>
              <a:ext cx="395943" cy="351825"/>
              <a:chOff x="3091848" y="2023963"/>
              <a:chExt cx="679891" cy="567269"/>
            </a:xfrm>
            <a:noFill/>
            <a:effectLst/>
          </p:grpSpPr>
          <p:sp>
            <p:nvSpPr>
              <p:cNvPr id="77" name="Freeform: Shape 76">
                <a:extLst>
                  <a:ext uri="{FF2B5EF4-FFF2-40B4-BE49-F238E27FC236}">
                    <a16:creationId xmlns:a16="http://schemas.microsoft.com/office/drawing/2014/main" id="{E674DE17-9B00-33CF-A7C4-23609EFBDFDF}"/>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78" name="Freeform: Shape 77">
                <a:extLst>
                  <a:ext uri="{FF2B5EF4-FFF2-40B4-BE49-F238E27FC236}">
                    <a16:creationId xmlns:a16="http://schemas.microsoft.com/office/drawing/2014/main" id="{662B4CED-F617-AC15-0390-CF08853EE3FC}"/>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79" name="Graphic 78" descr="User outline">
                <a:extLst>
                  <a:ext uri="{FF2B5EF4-FFF2-40B4-BE49-F238E27FC236}">
                    <a16:creationId xmlns:a16="http://schemas.microsoft.com/office/drawing/2014/main" id="{CE99CAF5-410A-00BD-C248-7D4AC143B8D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04470" y="2023963"/>
                <a:ext cx="567269" cy="567269"/>
              </a:xfrm>
              <a:prstGeom prst="rect">
                <a:avLst/>
              </a:prstGeom>
              <a:effectLst>
                <a:glow>
                  <a:schemeClr val="bg1">
                    <a:alpha val="40000"/>
                  </a:schemeClr>
                </a:glow>
              </a:effectLst>
            </p:spPr>
          </p:pic>
        </p:grpSp>
        <p:sp>
          <p:nvSpPr>
            <p:cNvPr id="76" name="Rectangle: Rounded Corners 75">
              <a:extLst>
                <a:ext uri="{FF2B5EF4-FFF2-40B4-BE49-F238E27FC236}">
                  <a16:creationId xmlns:a16="http://schemas.microsoft.com/office/drawing/2014/main" id="{5BA41F8A-098C-455D-4EBD-EEC219CB9CD0}"/>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R</a:t>
              </a:r>
            </a:p>
          </p:txBody>
        </p:sp>
      </p:grpSp>
      <p:grpSp>
        <p:nvGrpSpPr>
          <p:cNvPr id="80" name="Group 79">
            <a:extLst>
              <a:ext uri="{FF2B5EF4-FFF2-40B4-BE49-F238E27FC236}">
                <a16:creationId xmlns:a16="http://schemas.microsoft.com/office/drawing/2014/main" id="{299D21CE-9D89-44BA-3E56-94C968CC47C1}"/>
              </a:ext>
            </a:extLst>
          </p:cNvPr>
          <p:cNvGrpSpPr/>
          <p:nvPr/>
        </p:nvGrpSpPr>
        <p:grpSpPr>
          <a:xfrm>
            <a:off x="808382" y="1598865"/>
            <a:ext cx="475118" cy="320880"/>
            <a:chOff x="1940080" y="7038468"/>
            <a:chExt cx="574893" cy="427091"/>
          </a:xfrm>
        </p:grpSpPr>
        <p:grpSp>
          <p:nvGrpSpPr>
            <p:cNvPr id="81" name="Group 80">
              <a:extLst>
                <a:ext uri="{FF2B5EF4-FFF2-40B4-BE49-F238E27FC236}">
                  <a16:creationId xmlns:a16="http://schemas.microsoft.com/office/drawing/2014/main" id="{279C4000-5187-A2C6-4436-568BC07F0DD7}"/>
                </a:ext>
              </a:extLst>
            </p:cNvPr>
            <p:cNvGrpSpPr/>
            <p:nvPr/>
          </p:nvGrpSpPr>
          <p:grpSpPr>
            <a:xfrm>
              <a:off x="2119030" y="7113734"/>
              <a:ext cx="395943" cy="351825"/>
              <a:chOff x="3091848" y="2023963"/>
              <a:chExt cx="679891" cy="567269"/>
            </a:xfrm>
            <a:noFill/>
            <a:effectLst/>
          </p:grpSpPr>
          <p:sp>
            <p:nvSpPr>
              <p:cNvPr id="83" name="Freeform: Shape 82">
                <a:extLst>
                  <a:ext uri="{FF2B5EF4-FFF2-40B4-BE49-F238E27FC236}">
                    <a16:creationId xmlns:a16="http://schemas.microsoft.com/office/drawing/2014/main" id="{8D7F6CD9-BCF7-1F4E-6018-34E07F3DCCB4}"/>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84" name="Freeform: Shape 83">
                <a:extLst>
                  <a:ext uri="{FF2B5EF4-FFF2-40B4-BE49-F238E27FC236}">
                    <a16:creationId xmlns:a16="http://schemas.microsoft.com/office/drawing/2014/main" id="{E45978BD-39E8-5292-BF2C-EA773167D441}"/>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85" name="Graphic 84" descr="User outline">
                <a:extLst>
                  <a:ext uri="{FF2B5EF4-FFF2-40B4-BE49-F238E27FC236}">
                    <a16:creationId xmlns:a16="http://schemas.microsoft.com/office/drawing/2014/main" id="{DF3ADC25-3B53-8A5D-A256-1355783362C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82" name="Rectangle: Rounded Corners 81">
              <a:extLst>
                <a:ext uri="{FF2B5EF4-FFF2-40B4-BE49-F238E27FC236}">
                  <a16:creationId xmlns:a16="http://schemas.microsoft.com/office/drawing/2014/main" id="{3454DE85-1DC1-39B5-E485-C91A82803535}"/>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L</a:t>
              </a:r>
            </a:p>
          </p:txBody>
        </p:sp>
      </p:grpSp>
      <p:pic>
        <p:nvPicPr>
          <p:cNvPr id="93" name="Graphic 92" descr="Users with solid fill">
            <a:extLst>
              <a:ext uri="{FF2B5EF4-FFF2-40B4-BE49-F238E27FC236}">
                <a16:creationId xmlns:a16="http://schemas.microsoft.com/office/drawing/2014/main" id="{7AAE1954-E8AC-C7F3-38AE-391C8A9F533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4550" y="2940345"/>
            <a:ext cx="390996" cy="390996"/>
          </a:xfrm>
          <a:prstGeom prst="rect">
            <a:avLst/>
          </a:prstGeom>
        </p:spPr>
      </p:pic>
      <p:pic>
        <p:nvPicPr>
          <p:cNvPr id="97" name="Graphic 96" descr="User with solid fill">
            <a:extLst>
              <a:ext uri="{FF2B5EF4-FFF2-40B4-BE49-F238E27FC236}">
                <a16:creationId xmlns:a16="http://schemas.microsoft.com/office/drawing/2014/main" id="{9BDFC79C-0819-D2A1-ECC1-40520809522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9568" y="1142970"/>
            <a:ext cx="270434" cy="270434"/>
          </a:xfrm>
          <a:prstGeom prst="rect">
            <a:avLst/>
          </a:prstGeom>
        </p:spPr>
      </p:pic>
      <p:grpSp>
        <p:nvGrpSpPr>
          <p:cNvPr id="104" name="Group 103">
            <a:extLst>
              <a:ext uri="{FF2B5EF4-FFF2-40B4-BE49-F238E27FC236}">
                <a16:creationId xmlns:a16="http://schemas.microsoft.com/office/drawing/2014/main" id="{9B3CA478-3F2D-391F-8216-BD112E9FFDA8}"/>
              </a:ext>
            </a:extLst>
          </p:cNvPr>
          <p:cNvGrpSpPr/>
          <p:nvPr/>
        </p:nvGrpSpPr>
        <p:grpSpPr>
          <a:xfrm>
            <a:off x="808382" y="2318655"/>
            <a:ext cx="475118" cy="320880"/>
            <a:chOff x="1940080" y="7038468"/>
            <a:chExt cx="574893" cy="427091"/>
          </a:xfrm>
        </p:grpSpPr>
        <p:grpSp>
          <p:nvGrpSpPr>
            <p:cNvPr id="105" name="Group 104">
              <a:extLst>
                <a:ext uri="{FF2B5EF4-FFF2-40B4-BE49-F238E27FC236}">
                  <a16:creationId xmlns:a16="http://schemas.microsoft.com/office/drawing/2014/main" id="{EAB3A8AB-C20A-CCC7-D218-C0F8969F5C2E}"/>
                </a:ext>
              </a:extLst>
            </p:cNvPr>
            <p:cNvGrpSpPr/>
            <p:nvPr/>
          </p:nvGrpSpPr>
          <p:grpSpPr>
            <a:xfrm>
              <a:off x="2119030" y="7113734"/>
              <a:ext cx="395943" cy="351825"/>
              <a:chOff x="3091848" y="2023963"/>
              <a:chExt cx="679891" cy="567269"/>
            </a:xfrm>
            <a:noFill/>
            <a:effectLst/>
          </p:grpSpPr>
          <p:sp>
            <p:nvSpPr>
              <p:cNvPr id="107" name="Freeform: Shape 106">
                <a:extLst>
                  <a:ext uri="{FF2B5EF4-FFF2-40B4-BE49-F238E27FC236}">
                    <a16:creationId xmlns:a16="http://schemas.microsoft.com/office/drawing/2014/main" id="{B99D3D78-AB32-ABC4-1FCB-ABA5CE509AF6}"/>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08" name="Freeform: Shape 107">
                <a:extLst>
                  <a:ext uri="{FF2B5EF4-FFF2-40B4-BE49-F238E27FC236}">
                    <a16:creationId xmlns:a16="http://schemas.microsoft.com/office/drawing/2014/main" id="{CA07E7F8-7A33-A1D8-302A-B920E5F90C3A}"/>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09" name="Graphic 108" descr="User outline">
                <a:extLst>
                  <a:ext uri="{FF2B5EF4-FFF2-40B4-BE49-F238E27FC236}">
                    <a16:creationId xmlns:a16="http://schemas.microsoft.com/office/drawing/2014/main" id="{564F28F5-9AF7-0946-A2B7-452B91B2C92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106" name="Rectangle: Rounded Corners 105">
              <a:extLst>
                <a:ext uri="{FF2B5EF4-FFF2-40B4-BE49-F238E27FC236}">
                  <a16:creationId xmlns:a16="http://schemas.microsoft.com/office/drawing/2014/main" id="{43020E4C-8B28-F438-17CB-B32CA100C5D1}"/>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C</a:t>
              </a:r>
            </a:p>
          </p:txBody>
        </p:sp>
      </p:grpSp>
      <p:grpSp>
        <p:nvGrpSpPr>
          <p:cNvPr id="113" name="Group 112">
            <a:extLst>
              <a:ext uri="{FF2B5EF4-FFF2-40B4-BE49-F238E27FC236}">
                <a16:creationId xmlns:a16="http://schemas.microsoft.com/office/drawing/2014/main" id="{5E50E775-6DEF-3828-CE5C-D58EB27DB874}"/>
              </a:ext>
            </a:extLst>
          </p:cNvPr>
          <p:cNvGrpSpPr/>
          <p:nvPr/>
        </p:nvGrpSpPr>
        <p:grpSpPr>
          <a:xfrm>
            <a:off x="4385922" y="6055263"/>
            <a:ext cx="446067" cy="376620"/>
            <a:chOff x="1262599" y="3744377"/>
            <a:chExt cx="455392" cy="395943"/>
          </a:xfrm>
          <a:noFill/>
        </p:grpSpPr>
        <p:pic>
          <p:nvPicPr>
            <p:cNvPr id="114" name="Graphic 23" descr="Stopwatch with solid fill">
              <a:extLst>
                <a:ext uri="{FF2B5EF4-FFF2-40B4-BE49-F238E27FC236}">
                  <a16:creationId xmlns:a16="http://schemas.microsoft.com/office/drawing/2014/main" id="{9FDE2ACF-1307-B024-E644-A70D9889FEA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115" name="TextBox 24">
              <a:extLst>
                <a:ext uri="{FF2B5EF4-FFF2-40B4-BE49-F238E27FC236}">
                  <a16:creationId xmlns:a16="http://schemas.microsoft.com/office/drawing/2014/main" id="{20C4D127-BDCC-2051-609D-0C2585FCD040}"/>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effectLst/>
                </a:rPr>
                <a:t>30</a:t>
              </a:r>
              <a:endParaRPr lang="en-US" sz="1600">
                <a:solidFill>
                  <a:sysClr val="windowText" lastClr="000000"/>
                </a:solidFill>
                <a:effectLst/>
              </a:endParaRPr>
            </a:p>
          </p:txBody>
        </p:sp>
      </p:grpSp>
      <p:grpSp>
        <p:nvGrpSpPr>
          <p:cNvPr id="116" name="Group 115">
            <a:extLst>
              <a:ext uri="{FF2B5EF4-FFF2-40B4-BE49-F238E27FC236}">
                <a16:creationId xmlns:a16="http://schemas.microsoft.com/office/drawing/2014/main" id="{7CB335C3-0A5B-319D-6540-F653ED4C3E00}"/>
              </a:ext>
            </a:extLst>
          </p:cNvPr>
          <p:cNvGrpSpPr/>
          <p:nvPr/>
        </p:nvGrpSpPr>
        <p:grpSpPr>
          <a:xfrm>
            <a:off x="2643450" y="6028869"/>
            <a:ext cx="475118" cy="320880"/>
            <a:chOff x="1940080" y="7038468"/>
            <a:chExt cx="574893" cy="427091"/>
          </a:xfrm>
        </p:grpSpPr>
        <p:grpSp>
          <p:nvGrpSpPr>
            <p:cNvPr id="117" name="Group 116">
              <a:extLst>
                <a:ext uri="{FF2B5EF4-FFF2-40B4-BE49-F238E27FC236}">
                  <a16:creationId xmlns:a16="http://schemas.microsoft.com/office/drawing/2014/main" id="{C2F9FDC9-2A0A-2548-893F-D28308572D01}"/>
                </a:ext>
              </a:extLst>
            </p:cNvPr>
            <p:cNvGrpSpPr/>
            <p:nvPr/>
          </p:nvGrpSpPr>
          <p:grpSpPr>
            <a:xfrm>
              <a:off x="2119030" y="7113734"/>
              <a:ext cx="395943" cy="351825"/>
              <a:chOff x="3091848" y="2023963"/>
              <a:chExt cx="679891" cy="567269"/>
            </a:xfrm>
            <a:noFill/>
            <a:effectLst/>
          </p:grpSpPr>
          <p:sp>
            <p:nvSpPr>
              <p:cNvPr id="119" name="Freeform: Shape 118">
                <a:extLst>
                  <a:ext uri="{FF2B5EF4-FFF2-40B4-BE49-F238E27FC236}">
                    <a16:creationId xmlns:a16="http://schemas.microsoft.com/office/drawing/2014/main" id="{D356A212-A76D-E2E2-8CDC-BD18DB56DF15}"/>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20" name="Freeform: Shape 119">
                <a:extLst>
                  <a:ext uri="{FF2B5EF4-FFF2-40B4-BE49-F238E27FC236}">
                    <a16:creationId xmlns:a16="http://schemas.microsoft.com/office/drawing/2014/main" id="{F07ADE49-CDFC-89D2-9023-1CD93389CE1F}"/>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21" name="Graphic 120" descr="User outline">
                <a:extLst>
                  <a:ext uri="{FF2B5EF4-FFF2-40B4-BE49-F238E27FC236}">
                    <a16:creationId xmlns:a16="http://schemas.microsoft.com/office/drawing/2014/main" id="{63EEDA74-8788-D8A5-E818-A613DF3EB7A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118" name="Rectangle: Rounded Corners 117">
              <a:extLst>
                <a:ext uri="{FF2B5EF4-FFF2-40B4-BE49-F238E27FC236}">
                  <a16:creationId xmlns:a16="http://schemas.microsoft.com/office/drawing/2014/main" id="{2F9EE895-FED6-3F6B-88C9-1BDAC45375AA}"/>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L</a:t>
              </a:r>
            </a:p>
          </p:txBody>
        </p:sp>
      </p:grpSp>
      <p:grpSp>
        <p:nvGrpSpPr>
          <p:cNvPr id="122" name="Group 121">
            <a:extLst>
              <a:ext uri="{FF2B5EF4-FFF2-40B4-BE49-F238E27FC236}">
                <a16:creationId xmlns:a16="http://schemas.microsoft.com/office/drawing/2014/main" id="{718CA0FA-53D4-BCF4-D98C-E5ECFEFEDE3E}"/>
              </a:ext>
            </a:extLst>
          </p:cNvPr>
          <p:cNvGrpSpPr/>
          <p:nvPr/>
        </p:nvGrpSpPr>
        <p:grpSpPr>
          <a:xfrm>
            <a:off x="894550" y="3518827"/>
            <a:ext cx="446067" cy="376620"/>
            <a:chOff x="1262599" y="3744377"/>
            <a:chExt cx="455392" cy="395943"/>
          </a:xfrm>
          <a:noFill/>
        </p:grpSpPr>
        <p:pic>
          <p:nvPicPr>
            <p:cNvPr id="123" name="Graphic 23" descr="Stopwatch with solid fill">
              <a:extLst>
                <a:ext uri="{FF2B5EF4-FFF2-40B4-BE49-F238E27FC236}">
                  <a16:creationId xmlns:a16="http://schemas.microsoft.com/office/drawing/2014/main" id="{1089EBCB-8A53-03EA-E380-C12C95F0B73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124" name="TextBox 24">
              <a:extLst>
                <a:ext uri="{FF2B5EF4-FFF2-40B4-BE49-F238E27FC236}">
                  <a16:creationId xmlns:a16="http://schemas.microsoft.com/office/drawing/2014/main" id="{4CD722B9-A10D-36D3-6CF5-3115EFEB9EC8}"/>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effectLst/>
                </a:rPr>
                <a:t>30</a:t>
              </a:r>
              <a:endParaRPr lang="en-US" sz="1600">
                <a:solidFill>
                  <a:sysClr val="windowText" lastClr="000000"/>
                </a:solidFill>
                <a:effectLst/>
              </a:endParaRPr>
            </a:p>
          </p:txBody>
        </p:sp>
      </p:grpSp>
      <p:sp>
        <p:nvSpPr>
          <p:cNvPr id="125" name="TextBox 124">
            <a:extLst>
              <a:ext uri="{FF2B5EF4-FFF2-40B4-BE49-F238E27FC236}">
                <a16:creationId xmlns:a16="http://schemas.microsoft.com/office/drawing/2014/main" id="{61E04EEF-211B-B993-487B-B14B5226F0A1}"/>
              </a:ext>
            </a:extLst>
          </p:cNvPr>
          <p:cNvSpPr txBox="1"/>
          <p:nvPr/>
        </p:nvSpPr>
        <p:spPr>
          <a:xfrm>
            <a:off x="3063867" y="6062363"/>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3" name="Graphic 2" descr="Smart Phone outline">
            <a:extLst>
              <a:ext uri="{FF2B5EF4-FFF2-40B4-BE49-F238E27FC236}">
                <a16:creationId xmlns:a16="http://schemas.microsoft.com/office/drawing/2014/main" id="{31CF9F74-2058-59A3-24F5-DC0E72B87D8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39267" y="4056345"/>
            <a:ext cx="531036" cy="455479"/>
          </a:xfrm>
          <a:prstGeom prst="rect">
            <a:avLst/>
          </a:prstGeom>
        </p:spPr>
      </p:pic>
    </p:spTree>
    <p:extLst>
      <p:ext uri="{BB962C8B-B14F-4D97-AF65-F5344CB8AC3E}">
        <p14:creationId xmlns:p14="http://schemas.microsoft.com/office/powerpoint/2010/main" val="1006779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a:extLst>
              <a:ext uri="{FF2B5EF4-FFF2-40B4-BE49-F238E27FC236}">
                <a16:creationId xmlns:a16="http://schemas.microsoft.com/office/drawing/2014/main" id="{17647969-71B4-EE84-7B21-4E3687F17C67}"/>
              </a:ext>
            </a:extLst>
          </p:cNvPr>
          <p:cNvGrpSpPr/>
          <p:nvPr/>
        </p:nvGrpSpPr>
        <p:grpSpPr>
          <a:xfrm>
            <a:off x="-38102" y="0"/>
            <a:ext cx="7858124" cy="10234575"/>
            <a:chOff x="-29638" y="0"/>
            <a:chExt cx="6861762" cy="9658062"/>
          </a:xfrm>
        </p:grpSpPr>
        <p:sp>
          <p:nvSpPr>
            <p:cNvPr id="4" name="Rectangle: Rounded Corners 3">
              <a:extLst>
                <a:ext uri="{FF2B5EF4-FFF2-40B4-BE49-F238E27FC236}">
                  <a16:creationId xmlns:a16="http://schemas.microsoft.com/office/drawing/2014/main" id="{E464E048-2D99-BBD2-68DB-AB7F5AE1FB83}"/>
                </a:ext>
              </a:extLst>
            </p:cNvPr>
            <p:cNvSpPr/>
            <p:nvPr/>
          </p:nvSpPr>
          <p:spPr>
            <a:xfrm>
              <a:off x="-2977" y="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8" name="Rectangle: Rounded Corners 7">
              <a:extLst>
                <a:ext uri="{FF2B5EF4-FFF2-40B4-BE49-F238E27FC236}">
                  <a16:creationId xmlns:a16="http://schemas.microsoft.com/office/drawing/2014/main" id="{46558968-2F9C-C54D-E274-E8E5238F4D52}"/>
                </a:ext>
              </a:extLst>
            </p:cNvPr>
            <p:cNvSpPr/>
            <p:nvPr/>
          </p:nvSpPr>
          <p:spPr>
            <a:xfrm>
              <a:off x="2265144" y="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1" name="Rectangle: Rounded Corners 10">
              <a:extLst>
                <a:ext uri="{FF2B5EF4-FFF2-40B4-BE49-F238E27FC236}">
                  <a16:creationId xmlns:a16="http://schemas.microsoft.com/office/drawing/2014/main" id="{61E57332-9B97-C92E-133C-5100CD063695}"/>
                </a:ext>
              </a:extLst>
            </p:cNvPr>
            <p:cNvSpPr/>
            <p:nvPr/>
          </p:nvSpPr>
          <p:spPr>
            <a:xfrm>
              <a:off x="4531558" y="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0" name="Rectangle: Rounded Corners 19">
              <a:extLst>
                <a:ext uri="{FF2B5EF4-FFF2-40B4-BE49-F238E27FC236}">
                  <a16:creationId xmlns:a16="http://schemas.microsoft.com/office/drawing/2014/main" id="{34402B37-9334-C52C-42D8-5D9DE59C1E6D}"/>
                </a:ext>
              </a:extLst>
            </p:cNvPr>
            <p:cNvSpPr/>
            <p:nvPr/>
          </p:nvSpPr>
          <p:spPr>
            <a:xfrm>
              <a:off x="2264800" y="3163819"/>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2" name="Rectangle: Rounded Corners 21">
              <a:extLst>
                <a:ext uri="{FF2B5EF4-FFF2-40B4-BE49-F238E27FC236}">
                  <a16:creationId xmlns:a16="http://schemas.microsoft.com/office/drawing/2014/main" id="{7150459B-E67A-9C85-5145-78A59331FC9C}"/>
                </a:ext>
              </a:extLst>
            </p:cNvPr>
            <p:cNvSpPr/>
            <p:nvPr/>
          </p:nvSpPr>
          <p:spPr>
            <a:xfrm>
              <a:off x="4532410" y="3163819"/>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p>
          </p:txBody>
        </p:sp>
        <p:sp>
          <p:nvSpPr>
            <p:cNvPr id="27" name="Rectangle: Rounded Corners 26">
              <a:extLst>
                <a:ext uri="{FF2B5EF4-FFF2-40B4-BE49-F238E27FC236}">
                  <a16:creationId xmlns:a16="http://schemas.microsoft.com/office/drawing/2014/main" id="{EB9332E3-1117-99F4-4750-4C857DBCA052}"/>
                </a:ext>
              </a:extLst>
            </p:cNvPr>
            <p:cNvSpPr/>
            <p:nvPr/>
          </p:nvSpPr>
          <p:spPr>
            <a:xfrm>
              <a:off x="-2977" y="6327988"/>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41" name="TextBox 40">
              <a:extLst>
                <a:ext uri="{FF2B5EF4-FFF2-40B4-BE49-F238E27FC236}">
                  <a16:creationId xmlns:a16="http://schemas.microsoft.com/office/drawing/2014/main" id="{0B1F5C1A-50B6-E0C6-A308-A9CD604D1EF0}"/>
                </a:ext>
              </a:extLst>
            </p:cNvPr>
            <p:cNvSpPr txBox="1"/>
            <p:nvPr/>
          </p:nvSpPr>
          <p:spPr>
            <a:xfrm>
              <a:off x="-10474" y="1557232"/>
              <a:ext cx="2267712" cy="1461939"/>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100">
                  <a:solidFill>
                    <a:sysClr val="windowText" lastClr="000000"/>
                  </a:solidFill>
                  <a:effectLst/>
                  <a:latin typeface="Consolas"/>
                  <a:ea typeface="Roboto"/>
                  <a:cs typeface="Roboto"/>
                </a:rPr>
                <a:t>The AI that writes the most countries wins 2 points. In the event of a tie for the most, the AI with the least countries wins 2 points. If that is also a tie, no points rewarded.</a:t>
              </a:r>
            </a:p>
          </p:txBody>
        </p:sp>
        <p:sp>
          <p:nvSpPr>
            <p:cNvPr id="29" name="Rectangle: Rounded Corners 28">
              <a:extLst>
                <a:ext uri="{FF2B5EF4-FFF2-40B4-BE49-F238E27FC236}">
                  <a16:creationId xmlns:a16="http://schemas.microsoft.com/office/drawing/2014/main" id="{A2456BCB-DCE3-347F-F740-D1E1AAEC770F}"/>
                </a:ext>
              </a:extLst>
            </p:cNvPr>
            <p:cNvSpPr/>
            <p:nvPr/>
          </p:nvSpPr>
          <p:spPr>
            <a:xfrm>
              <a:off x="2265149" y="6327987"/>
              <a:ext cx="2267712" cy="3161657"/>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4" name="Rectangle: Rounded Corners 33">
              <a:extLst>
                <a:ext uri="{FF2B5EF4-FFF2-40B4-BE49-F238E27FC236}">
                  <a16:creationId xmlns:a16="http://schemas.microsoft.com/office/drawing/2014/main" id="{AF13A692-A5BC-99E1-D471-67EAA8EF39C1}"/>
                </a:ext>
              </a:extLst>
            </p:cNvPr>
            <p:cNvSpPr/>
            <p:nvPr/>
          </p:nvSpPr>
          <p:spPr>
            <a:xfrm>
              <a:off x="4532410" y="6327988"/>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5" name="TextBox 34">
              <a:extLst>
                <a:ext uri="{FF2B5EF4-FFF2-40B4-BE49-F238E27FC236}">
                  <a16:creationId xmlns:a16="http://schemas.microsoft.com/office/drawing/2014/main" id="{B0FF1777-263F-D7C3-B0B0-449AFCEA934B}"/>
                </a:ext>
              </a:extLst>
            </p:cNvPr>
            <p:cNvSpPr txBox="1"/>
            <p:nvPr/>
          </p:nvSpPr>
          <p:spPr>
            <a:xfrm>
              <a:off x="-29638" y="639420"/>
              <a:ext cx="2267711" cy="646331"/>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All AIs must write as many European countries as they can.</a:t>
              </a:r>
            </a:p>
          </p:txBody>
        </p:sp>
        <p:sp>
          <p:nvSpPr>
            <p:cNvPr id="107" name="TextBox 106">
              <a:extLst>
                <a:ext uri="{FF2B5EF4-FFF2-40B4-BE49-F238E27FC236}">
                  <a16:creationId xmlns:a16="http://schemas.microsoft.com/office/drawing/2014/main" id="{83208C9A-6EDD-8D8F-8B39-F3D7A0458D8B}"/>
                </a:ext>
              </a:extLst>
            </p:cNvPr>
            <p:cNvSpPr txBox="1"/>
            <p:nvPr/>
          </p:nvSpPr>
          <p:spPr>
            <a:xfrm>
              <a:off x="482921" y="79985"/>
              <a:ext cx="1329492" cy="338554"/>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08" name="Straight Arrow Connector 107">
              <a:extLst>
                <a:ext uri="{FF2B5EF4-FFF2-40B4-BE49-F238E27FC236}">
                  <a16:creationId xmlns:a16="http://schemas.microsoft.com/office/drawing/2014/main" id="{E4CF1EAA-F613-8590-6F39-1AAA42439EFB}"/>
                </a:ext>
              </a:extLst>
            </p:cNvPr>
            <p:cNvCxnSpPr>
              <a:cxnSpLocks/>
            </p:cNvCxnSpPr>
            <p:nvPr/>
          </p:nvCxnSpPr>
          <p:spPr>
            <a:xfrm flipV="1">
              <a:off x="26921" y="459359"/>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18" name="TextBox 117">
              <a:extLst>
                <a:ext uri="{FF2B5EF4-FFF2-40B4-BE49-F238E27FC236}">
                  <a16:creationId xmlns:a16="http://schemas.microsoft.com/office/drawing/2014/main" id="{BCA1D13F-7744-2A58-567A-99A61641144E}"/>
                </a:ext>
              </a:extLst>
            </p:cNvPr>
            <p:cNvSpPr txBox="1"/>
            <p:nvPr/>
          </p:nvSpPr>
          <p:spPr>
            <a:xfrm>
              <a:off x="2814987" y="82899"/>
              <a:ext cx="1329492" cy="338554"/>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19" name="Straight Arrow Connector 118">
              <a:extLst>
                <a:ext uri="{FF2B5EF4-FFF2-40B4-BE49-F238E27FC236}">
                  <a16:creationId xmlns:a16="http://schemas.microsoft.com/office/drawing/2014/main" id="{B5BBC9F1-D747-4C73-1C70-B5FD2D9EB42C}"/>
                </a:ext>
              </a:extLst>
            </p:cNvPr>
            <p:cNvCxnSpPr>
              <a:cxnSpLocks/>
            </p:cNvCxnSpPr>
            <p:nvPr/>
          </p:nvCxnSpPr>
          <p:spPr>
            <a:xfrm flipV="1">
              <a:off x="2303337" y="462403"/>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25" name="TextBox 124">
              <a:extLst>
                <a:ext uri="{FF2B5EF4-FFF2-40B4-BE49-F238E27FC236}">
                  <a16:creationId xmlns:a16="http://schemas.microsoft.com/office/drawing/2014/main" id="{CDA4C93C-2647-FBA2-18BF-B7A1526C8D9B}"/>
                </a:ext>
              </a:extLst>
            </p:cNvPr>
            <p:cNvSpPr txBox="1"/>
            <p:nvPr/>
          </p:nvSpPr>
          <p:spPr>
            <a:xfrm>
              <a:off x="2311515" y="639420"/>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The AI reading this card must sing a song.</a:t>
              </a:r>
            </a:p>
          </p:txBody>
        </p:sp>
        <p:sp>
          <p:nvSpPr>
            <p:cNvPr id="126" name="TextBox 125">
              <a:extLst>
                <a:ext uri="{FF2B5EF4-FFF2-40B4-BE49-F238E27FC236}">
                  <a16:creationId xmlns:a16="http://schemas.microsoft.com/office/drawing/2014/main" id="{A1BA3663-90C4-A47D-38D6-7F54BF6E84DF}"/>
                </a:ext>
              </a:extLst>
            </p:cNvPr>
            <p:cNvSpPr txBox="1"/>
            <p:nvPr/>
          </p:nvSpPr>
          <p:spPr>
            <a:xfrm>
              <a:off x="2262923" y="1557950"/>
              <a:ext cx="2267712" cy="1461939"/>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100">
                  <a:solidFill>
                    <a:sysClr val="windowText" lastClr="000000"/>
                  </a:solidFill>
                  <a:effectLst/>
                  <a:latin typeface="Consolas"/>
                  <a:ea typeface="Roboto"/>
                  <a:cs typeface="Roboto"/>
                </a:rPr>
                <a:t>The first AI to guess the song’s title wins 2 points.</a:t>
              </a:r>
              <a:br>
                <a:rPr lang="en-US" sz="1100">
                  <a:solidFill>
                    <a:sysClr val="windowText" lastClr="000000"/>
                  </a:solidFill>
                  <a:latin typeface="Consolas"/>
                  <a:ea typeface="Roboto"/>
                  <a:cs typeface="Roboto"/>
                </a:rPr>
              </a:br>
              <a:br>
                <a:rPr lang="en-US" sz="1100">
                  <a:solidFill>
                    <a:sysClr val="windowText" lastClr="000000"/>
                  </a:solidFill>
                  <a:latin typeface="Consolas"/>
                  <a:ea typeface="Roboto"/>
                  <a:cs typeface="Roboto"/>
                </a:rPr>
              </a:br>
              <a:r>
                <a:rPr lang="en-US" sz="1100">
                  <a:solidFill>
                    <a:sysClr val="windowText" lastClr="000000"/>
                  </a:solidFill>
                  <a:effectLst/>
                  <a:latin typeface="Consolas"/>
                  <a:ea typeface="Roboto"/>
                  <a:cs typeface="Roboto"/>
                </a:rPr>
                <a:t>If no one guesses the title, the AI reading this card takes 1 point from all other AIs.</a:t>
              </a:r>
            </a:p>
          </p:txBody>
        </p:sp>
        <p:sp>
          <p:nvSpPr>
            <p:cNvPr id="127" name="TextBox 126">
              <a:extLst>
                <a:ext uri="{FF2B5EF4-FFF2-40B4-BE49-F238E27FC236}">
                  <a16:creationId xmlns:a16="http://schemas.microsoft.com/office/drawing/2014/main" id="{A9524C7F-6895-C164-1919-62931343EBA0}"/>
                </a:ext>
              </a:extLst>
            </p:cNvPr>
            <p:cNvSpPr txBox="1"/>
            <p:nvPr/>
          </p:nvSpPr>
          <p:spPr>
            <a:xfrm>
              <a:off x="5074573" y="88883"/>
              <a:ext cx="1329492" cy="338554"/>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28" name="Straight Arrow Connector 127">
              <a:extLst>
                <a:ext uri="{FF2B5EF4-FFF2-40B4-BE49-F238E27FC236}">
                  <a16:creationId xmlns:a16="http://schemas.microsoft.com/office/drawing/2014/main" id="{99DCC6A1-C8EF-78EC-139F-9FFF1DBAE416}"/>
                </a:ext>
              </a:extLst>
            </p:cNvPr>
            <p:cNvCxnSpPr>
              <a:cxnSpLocks/>
            </p:cNvCxnSpPr>
            <p:nvPr/>
          </p:nvCxnSpPr>
          <p:spPr>
            <a:xfrm flipV="1">
              <a:off x="4562923" y="45895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30" name="TextBox 129">
              <a:extLst>
                <a:ext uri="{FF2B5EF4-FFF2-40B4-BE49-F238E27FC236}">
                  <a16:creationId xmlns:a16="http://schemas.microsoft.com/office/drawing/2014/main" id="{23E0F9AD-FC81-4CAA-E8E5-69BE6C3E57B9}"/>
                </a:ext>
              </a:extLst>
            </p:cNvPr>
            <p:cNvSpPr txBox="1"/>
            <p:nvPr/>
          </p:nvSpPr>
          <p:spPr>
            <a:xfrm>
              <a:off x="4544043" y="637284"/>
              <a:ext cx="2267711" cy="830997"/>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The AI reading this card must explain quantum mechanics in 3 sentences.</a:t>
              </a:r>
            </a:p>
          </p:txBody>
        </p:sp>
        <p:sp>
          <p:nvSpPr>
            <p:cNvPr id="131" name="TextBox 130">
              <a:extLst>
                <a:ext uri="{FF2B5EF4-FFF2-40B4-BE49-F238E27FC236}">
                  <a16:creationId xmlns:a16="http://schemas.microsoft.com/office/drawing/2014/main" id="{89E3D836-E16D-61F6-1C2D-E02D57A94A4E}"/>
                </a:ext>
              </a:extLst>
            </p:cNvPr>
            <p:cNvSpPr txBox="1"/>
            <p:nvPr/>
          </p:nvSpPr>
          <p:spPr>
            <a:xfrm>
              <a:off x="4537007" y="1698147"/>
              <a:ext cx="2267712" cy="1123384"/>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100">
                  <a:solidFill>
                    <a:sysClr val="windowText" lastClr="000000"/>
                  </a:solidFill>
                  <a:effectLst/>
                  <a:latin typeface="Consolas"/>
                  <a:ea typeface="Roboto"/>
                  <a:cs typeface="Roboto"/>
                </a:rPr>
                <a:t>Observing AIs vote to determine if the concept was adequately explained. If yes, the AI reading this card wins 2 points.</a:t>
              </a:r>
            </a:p>
          </p:txBody>
        </p:sp>
        <p:cxnSp>
          <p:nvCxnSpPr>
            <p:cNvPr id="144" name="Straight Arrow Connector 143">
              <a:extLst>
                <a:ext uri="{FF2B5EF4-FFF2-40B4-BE49-F238E27FC236}">
                  <a16:creationId xmlns:a16="http://schemas.microsoft.com/office/drawing/2014/main" id="{5D122076-255F-F6F0-BB4A-A0DB66A2D350}"/>
                </a:ext>
              </a:extLst>
            </p:cNvPr>
            <p:cNvCxnSpPr>
              <a:cxnSpLocks/>
            </p:cNvCxnSpPr>
            <p:nvPr/>
          </p:nvCxnSpPr>
          <p:spPr>
            <a:xfrm flipV="1">
              <a:off x="26921" y="3667045"/>
              <a:ext cx="2202197" cy="0"/>
            </a:xfrm>
            <a:prstGeom prst="straightConnector1">
              <a:avLst/>
            </a:prstGeom>
            <a:noFill/>
            <a:ln>
              <a:solidFill>
                <a:schemeClr val="bg1"/>
              </a:solidFill>
            </a:ln>
          </p:spPr>
          <p:style>
            <a:lnRef idx="2">
              <a:schemeClr val="accent1"/>
            </a:lnRef>
            <a:fillRef idx="0">
              <a:schemeClr val="accent1"/>
            </a:fillRef>
            <a:effectRef idx="1">
              <a:schemeClr val="accent1"/>
            </a:effectRef>
            <a:fontRef idx="minor">
              <a:schemeClr val="tx1"/>
            </a:fontRef>
          </p:style>
        </p:cxnSp>
        <p:sp>
          <p:nvSpPr>
            <p:cNvPr id="152" name="TextBox 151">
              <a:extLst>
                <a:ext uri="{FF2B5EF4-FFF2-40B4-BE49-F238E27FC236}">
                  <a16:creationId xmlns:a16="http://schemas.microsoft.com/office/drawing/2014/main" id="{E49BAD44-88C2-F612-2460-C610208C7376}"/>
                </a:ext>
              </a:extLst>
            </p:cNvPr>
            <p:cNvSpPr txBox="1"/>
            <p:nvPr/>
          </p:nvSpPr>
          <p:spPr>
            <a:xfrm>
              <a:off x="546138" y="6412925"/>
              <a:ext cx="1329492" cy="338554"/>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53" name="Straight Arrow Connector 152">
              <a:extLst>
                <a:ext uri="{FF2B5EF4-FFF2-40B4-BE49-F238E27FC236}">
                  <a16:creationId xmlns:a16="http://schemas.microsoft.com/office/drawing/2014/main" id="{562FEA17-A43D-5778-6BB3-A7F5134C9489}"/>
                </a:ext>
              </a:extLst>
            </p:cNvPr>
            <p:cNvCxnSpPr>
              <a:cxnSpLocks/>
            </p:cNvCxnSpPr>
            <p:nvPr/>
          </p:nvCxnSpPr>
          <p:spPr>
            <a:xfrm flipV="1">
              <a:off x="35876" y="6792590"/>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55" name="TextBox 154">
              <a:extLst>
                <a:ext uri="{FF2B5EF4-FFF2-40B4-BE49-F238E27FC236}">
                  <a16:creationId xmlns:a16="http://schemas.microsoft.com/office/drawing/2014/main" id="{8724A859-426E-DA15-A47D-D51457673C0F}"/>
                </a:ext>
              </a:extLst>
            </p:cNvPr>
            <p:cNvSpPr txBox="1"/>
            <p:nvPr/>
          </p:nvSpPr>
          <p:spPr>
            <a:xfrm>
              <a:off x="4300" y="6970403"/>
              <a:ext cx="2267711" cy="646331"/>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The most recent AI (the youngest player) wins.</a:t>
              </a:r>
            </a:p>
          </p:txBody>
        </p:sp>
        <p:sp>
          <p:nvSpPr>
            <p:cNvPr id="156" name="TextBox 155">
              <a:extLst>
                <a:ext uri="{FF2B5EF4-FFF2-40B4-BE49-F238E27FC236}">
                  <a16:creationId xmlns:a16="http://schemas.microsoft.com/office/drawing/2014/main" id="{CD263643-4279-DF48-18F2-1CEA013871D0}"/>
                </a:ext>
              </a:extLst>
            </p:cNvPr>
            <p:cNvSpPr txBox="1"/>
            <p:nvPr/>
          </p:nvSpPr>
          <p:spPr>
            <a:xfrm>
              <a:off x="20248" y="7899267"/>
              <a:ext cx="2267712" cy="830997"/>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All older AIs must give the winner of this card 1 point. </a:t>
              </a:r>
            </a:p>
          </p:txBody>
        </p:sp>
        <p:cxnSp>
          <p:nvCxnSpPr>
            <p:cNvPr id="173" name="Straight Arrow Connector 172">
              <a:extLst>
                <a:ext uri="{FF2B5EF4-FFF2-40B4-BE49-F238E27FC236}">
                  <a16:creationId xmlns:a16="http://schemas.microsoft.com/office/drawing/2014/main" id="{4FCD6DD9-FA71-B90F-B357-6861F273DCFC}"/>
                </a:ext>
              </a:extLst>
            </p:cNvPr>
            <p:cNvCxnSpPr>
              <a:cxnSpLocks/>
            </p:cNvCxnSpPr>
            <p:nvPr/>
          </p:nvCxnSpPr>
          <p:spPr>
            <a:xfrm flipV="1">
              <a:off x="4570863" y="6794162"/>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0" name="TextBox 179">
              <a:extLst>
                <a:ext uri="{FF2B5EF4-FFF2-40B4-BE49-F238E27FC236}">
                  <a16:creationId xmlns:a16="http://schemas.microsoft.com/office/drawing/2014/main" id="{C5CE3AC7-DF5A-1F78-DFE9-FCA3814CE964}"/>
                </a:ext>
              </a:extLst>
            </p:cNvPr>
            <p:cNvSpPr txBox="1"/>
            <p:nvPr/>
          </p:nvSpPr>
          <p:spPr>
            <a:xfrm>
              <a:off x="4564413" y="6966881"/>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Engage in a Thumb War.</a:t>
              </a:r>
            </a:p>
          </p:txBody>
        </p:sp>
        <p:sp>
          <p:nvSpPr>
            <p:cNvPr id="181" name="TextBox 180">
              <a:extLst>
                <a:ext uri="{FF2B5EF4-FFF2-40B4-BE49-F238E27FC236}">
                  <a16:creationId xmlns:a16="http://schemas.microsoft.com/office/drawing/2014/main" id="{15F84ABF-0A90-454F-E1AF-F5ABB89E28CF}"/>
                </a:ext>
              </a:extLst>
            </p:cNvPr>
            <p:cNvSpPr txBox="1"/>
            <p:nvPr/>
          </p:nvSpPr>
          <p:spPr>
            <a:xfrm>
              <a:off x="4548411" y="7909900"/>
              <a:ext cx="2267712" cy="830997"/>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winner of the AI Thumb War takes 2 points from the loser. </a:t>
              </a:r>
            </a:p>
          </p:txBody>
        </p:sp>
        <p:grpSp>
          <p:nvGrpSpPr>
            <p:cNvPr id="15" name="Group 14">
              <a:extLst>
                <a:ext uri="{FF2B5EF4-FFF2-40B4-BE49-F238E27FC236}">
                  <a16:creationId xmlns:a16="http://schemas.microsoft.com/office/drawing/2014/main" id="{DA9C4F10-03DC-DF9F-27FB-B3C6493C1D01}"/>
                </a:ext>
              </a:extLst>
            </p:cNvPr>
            <p:cNvGrpSpPr/>
            <p:nvPr/>
          </p:nvGrpSpPr>
          <p:grpSpPr>
            <a:xfrm>
              <a:off x="-2977" y="3163819"/>
              <a:ext cx="2284500" cy="3163824"/>
              <a:chOff x="376033" y="3445820"/>
              <a:chExt cx="2284500" cy="3163824"/>
            </a:xfrm>
            <a:noFill/>
          </p:grpSpPr>
          <p:grpSp>
            <p:nvGrpSpPr>
              <p:cNvPr id="12" name="Group 11">
                <a:extLst>
                  <a:ext uri="{FF2B5EF4-FFF2-40B4-BE49-F238E27FC236}">
                    <a16:creationId xmlns:a16="http://schemas.microsoft.com/office/drawing/2014/main" id="{4E4F59C1-6489-EBF6-BE6F-FB19868540E0}"/>
                  </a:ext>
                </a:extLst>
              </p:cNvPr>
              <p:cNvGrpSpPr/>
              <p:nvPr/>
            </p:nvGrpSpPr>
            <p:grpSpPr>
              <a:xfrm>
                <a:off x="376033" y="3445820"/>
                <a:ext cx="2284500" cy="3163824"/>
                <a:chOff x="376033" y="3445820"/>
                <a:chExt cx="2284500" cy="3163824"/>
              </a:xfrm>
              <a:grpFill/>
            </p:grpSpPr>
            <p:sp>
              <p:nvSpPr>
                <p:cNvPr id="14" name="Rectangle: Rounded Corners 13">
                  <a:extLst>
                    <a:ext uri="{FF2B5EF4-FFF2-40B4-BE49-F238E27FC236}">
                      <a16:creationId xmlns:a16="http://schemas.microsoft.com/office/drawing/2014/main" id="{92173212-DFEF-DC3D-2981-E82EE7543323}"/>
                    </a:ext>
                  </a:extLst>
                </p:cNvPr>
                <p:cNvSpPr/>
                <p:nvPr/>
              </p:nvSpPr>
              <p:spPr>
                <a:xfrm>
                  <a:off x="376033" y="3445820"/>
                  <a:ext cx="2267712" cy="3163824"/>
                </a:xfrm>
                <a:prstGeom prst="roundRect">
                  <a:avLst>
                    <a:gd name="adj" fmla="val 0"/>
                  </a:avLst>
                </a:prstGeom>
                <a:grp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43" name="TextBox 142">
                  <a:extLst>
                    <a:ext uri="{FF2B5EF4-FFF2-40B4-BE49-F238E27FC236}">
                      <a16:creationId xmlns:a16="http://schemas.microsoft.com/office/drawing/2014/main" id="{980D5A42-C811-E461-7470-232235E39BA5}"/>
                    </a:ext>
                  </a:extLst>
                </p:cNvPr>
                <p:cNvSpPr txBox="1"/>
                <p:nvPr/>
              </p:nvSpPr>
              <p:spPr>
                <a:xfrm>
                  <a:off x="852420" y="3557797"/>
                  <a:ext cx="1329492" cy="338554"/>
                </a:xfrm>
                <a:prstGeom prst="rect">
                  <a:avLst/>
                </a:prstGeom>
                <a:grp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150" name="TextBox 149">
                  <a:extLst>
                    <a:ext uri="{FF2B5EF4-FFF2-40B4-BE49-F238E27FC236}">
                      <a16:creationId xmlns:a16="http://schemas.microsoft.com/office/drawing/2014/main" id="{E549867D-5EA5-8E3D-83FD-F47B47E5241D}"/>
                    </a:ext>
                  </a:extLst>
                </p:cNvPr>
                <p:cNvSpPr txBox="1"/>
                <p:nvPr/>
              </p:nvSpPr>
              <p:spPr>
                <a:xfrm>
                  <a:off x="376033" y="4037400"/>
                  <a:ext cx="2267711" cy="1015663"/>
                </a:xfrm>
                <a:prstGeom prst="rect">
                  <a:avLst/>
                </a:prstGeom>
                <a:grpFill/>
                <a:ln>
                  <a:noFill/>
                </a:ln>
              </p:spPr>
              <p:txBody>
                <a:bodyPr wrap="square" rtlCol="0">
                  <a:spAutoFit/>
                </a:bodyPr>
                <a:lstStyle/>
                <a:p>
                  <a:r>
                    <a:rPr lang="en-US" sz="1200">
                      <a:solidFill>
                        <a:sysClr val="windowText" lastClr="000000"/>
                      </a:solidFill>
                      <a:latin typeface="Consolas"/>
                      <a:ea typeface="Roboto"/>
                      <a:cs typeface="Roboto"/>
                    </a:rPr>
                    <a:t>&gt;_ Write on paper the most interesting sentence starting with “On my way to school today, I found…”</a:t>
                  </a:r>
                </a:p>
              </p:txBody>
            </p:sp>
            <p:sp>
              <p:nvSpPr>
                <p:cNvPr id="151" name="TextBox 150">
                  <a:extLst>
                    <a:ext uri="{FF2B5EF4-FFF2-40B4-BE49-F238E27FC236}">
                      <a16:creationId xmlns:a16="http://schemas.microsoft.com/office/drawing/2014/main" id="{EB3A6913-EBF4-8A3A-9131-14EF8AEFB58B}"/>
                    </a:ext>
                  </a:extLst>
                </p:cNvPr>
                <p:cNvSpPr txBox="1"/>
                <p:nvPr/>
              </p:nvSpPr>
              <p:spPr>
                <a:xfrm>
                  <a:off x="392821" y="5192965"/>
                  <a:ext cx="2267712" cy="1015663"/>
                </a:xfrm>
                <a:prstGeom prst="rect">
                  <a:avLst/>
                </a:prstGeom>
                <a:grp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Observing AIs determine the more engaging story, and the voted winner gains 3 points.</a:t>
                  </a:r>
                </a:p>
              </p:txBody>
            </p:sp>
          </p:grpSp>
          <p:cxnSp>
            <p:nvCxnSpPr>
              <p:cNvPr id="13" name="Straight Arrow Connector 12">
                <a:extLst>
                  <a:ext uri="{FF2B5EF4-FFF2-40B4-BE49-F238E27FC236}">
                    <a16:creationId xmlns:a16="http://schemas.microsoft.com/office/drawing/2014/main" id="{D4AF7F34-9929-6C2E-9771-566E0774A93F}"/>
                  </a:ext>
                </a:extLst>
              </p:cNvPr>
              <p:cNvCxnSpPr>
                <a:cxnSpLocks/>
              </p:cNvCxnSpPr>
              <p:nvPr/>
            </p:nvCxnSpPr>
            <p:spPr>
              <a:xfrm flipV="1">
                <a:off x="416068" y="3949046"/>
                <a:ext cx="2202197" cy="0"/>
              </a:xfrm>
              <a:prstGeom prst="straightConnector1">
                <a:avLst/>
              </a:prstGeom>
              <a:grpFill/>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16" name="Group 15">
              <a:extLst>
                <a:ext uri="{FF2B5EF4-FFF2-40B4-BE49-F238E27FC236}">
                  <a16:creationId xmlns:a16="http://schemas.microsoft.com/office/drawing/2014/main" id="{32D60CCF-1AA7-5898-1E03-85A7B1F6FCC9}"/>
                </a:ext>
              </a:extLst>
            </p:cNvPr>
            <p:cNvGrpSpPr/>
            <p:nvPr/>
          </p:nvGrpSpPr>
          <p:grpSpPr>
            <a:xfrm>
              <a:off x="1783691" y="27348"/>
              <a:ext cx="455392" cy="395943"/>
              <a:chOff x="1262599" y="3744377"/>
              <a:chExt cx="455392" cy="395943"/>
            </a:xfrm>
            <a:noFill/>
          </p:grpSpPr>
          <p:pic>
            <p:nvPicPr>
              <p:cNvPr id="17" name="Graphic 23" descr="Stopwatch with solid fill">
                <a:extLst>
                  <a:ext uri="{FF2B5EF4-FFF2-40B4-BE49-F238E27FC236}">
                    <a16:creationId xmlns:a16="http://schemas.microsoft.com/office/drawing/2014/main" id="{C1046213-8EAD-A619-A310-08560018A0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18" name="TextBox 24">
                <a:extLst>
                  <a:ext uri="{FF2B5EF4-FFF2-40B4-BE49-F238E27FC236}">
                    <a16:creationId xmlns:a16="http://schemas.microsoft.com/office/drawing/2014/main" id="{8C58282B-2B6A-857B-C529-12656534D371}"/>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19" name="Group 18">
              <a:extLst>
                <a:ext uri="{FF2B5EF4-FFF2-40B4-BE49-F238E27FC236}">
                  <a16:creationId xmlns:a16="http://schemas.microsoft.com/office/drawing/2014/main" id="{1FC3692C-63CF-CD3F-D345-0C4892E0867B}"/>
                </a:ext>
              </a:extLst>
            </p:cNvPr>
            <p:cNvGrpSpPr/>
            <p:nvPr/>
          </p:nvGrpSpPr>
          <p:grpSpPr>
            <a:xfrm>
              <a:off x="4064979" y="27348"/>
              <a:ext cx="455392" cy="395943"/>
              <a:chOff x="1262599" y="3744377"/>
              <a:chExt cx="455392" cy="395943"/>
            </a:xfrm>
            <a:noFill/>
          </p:grpSpPr>
          <p:pic>
            <p:nvPicPr>
              <p:cNvPr id="21" name="Graphic 23" descr="Stopwatch with solid fill">
                <a:extLst>
                  <a:ext uri="{FF2B5EF4-FFF2-40B4-BE49-F238E27FC236}">
                    <a16:creationId xmlns:a16="http://schemas.microsoft.com/office/drawing/2014/main" id="{CEEBFE73-8C39-1593-4FD5-F94D54C537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23" name="TextBox 24">
                <a:extLst>
                  <a:ext uri="{FF2B5EF4-FFF2-40B4-BE49-F238E27FC236}">
                    <a16:creationId xmlns:a16="http://schemas.microsoft.com/office/drawing/2014/main" id="{BA3CA623-BB10-B33D-DD91-333909769F87}"/>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24" name="Group 23">
              <a:extLst>
                <a:ext uri="{FF2B5EF4-FFF2-40B4-BE49-F238E27FC236}">
                  <a16:creationId xmlns:a16="http://schemas.microsoft.com/office/drawing/2014/main" id="{B45DE184-83F2-EAD4-8865-C2503FCFDFCB}"/>
                </a:ext>
              </a:extLst>
            </p:cNvPr>
            <p:cNvGrpSpPr/>
            <p:nvPr/>
          </p:nvGrpSpPr>
          <p:grpSpPr>
            <a:xfrm>
              <a:off x="1771907" y="3215304"/>
              <a:ext cx="455392" cy="395943"/>
              <a:chOff x="1262599" y="3744377"/>
              <a:chExt cx="455392" cy="395943"/>
            </a:xfrm>
            <a:noFill/>
          </p:grpSpPr>
          <p:pic>
            <p:nvPicPr>
              <p:cNvPr id="25" name="Graphic 23" descr="Stopwatch with solid fill">
                <a:extLst>
                  <a:ext uri="{FF2B5EF4-FFF2-40B4-BE49-F238E27FC236}">
                    <a16:creationId xmlns:a16="http://schemas.microsoft.com/office/drawing/2014/main" id="{53525335-B28C-A9FA-8EB4-3908222F9E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26" name="TextBox 24">
                <a:extLst>
                  <a:ext uri="{FF2B5EF4-FFF2-40B4-BE49-F238E27FC236}">
                    <a16:creationId xmlns:a16="http://schemas.microsoft.com/office/drawing/2014/main" id="{3F1764AA-CA19-A68A-0140-5603003EF066}"/>
                  </a:ext>
                </a:extLst>
              </p:cNvPr>
              <p:cNvSpPr txBox="1"/>
              <p:nvPr/>
            </p:nvSpPr>
            <p:spPr>
              <a:xfrm>
                <a:off x="1262599" y="3799988"/>
                <a:ext cx="455392" cy="307777"/>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28" name="Group 27">
              <a:extLst>
                <a:ext uri="{FF2B5EF4-FFF2-40B4-BE49-F238E27FC236}">
                  <a16:creationId xmlns:a16="http://schemas.microsoft.com/office/drawing/2014/main" id="{A89C8FC8-FE31-B12E-BE8F-40338AD8C724}"/>
                </a:ext>
              </a:extLst>
            </p:cNvPr>
            <p:cNvGrpSpPr/>
            <p:nvPr/>
          </p:nvGrpSpPr>
          <p:grpSpPr>
            <a:xfrm>
              <a:off x="2260970" y="6421391"/>
              <a:ext cx="2267712" cy="3236671"/>
              <a:chOff x="4817822" y="1735134"/>
              <a:chExt cx="2267712" cy="3236671"/>
            </a:xfrm>
          </p:grpSpPr>
          <p:grpSp>
            <p:nvGrpSpPr>
              <p:cNvPr id="30" name="Group 29">
                <a:extLst>
                  <a:ext uri="{FF2B5EF4-FFF2-40B4-BE49-F238E27FC236}">
                    <a16:creationId xmlns:a16="http://schemas.microsoft.com/office/drawing/2014/main" id="{799E1221-62AE-F1AC-0D93-89A299FE1D6F}"/>
                  </a:ext>
                </a:extLst>
              </p:cNvPr>
              <p:cNvGrpSpPr/>
              <p:nvPr/>
            </p:nvGrpSpPr>
            <p:grpSpPr>
              <a:xfrm>
                <a:off x="4817822" y="1735134"/>
                <a:ext cx="2267712" cy="3236671"/>
                <a:chOff x="376032" y="3569381"/>
                <a:chExt cx="2267712" cy="3236671"/>
              </a:xfrm>
            </p:grpSpPr>
            <p:sp>
              <p:nvSpPr>
                <p:cNvPr id="33" name="TextBox 32">
                  <a:extLst>
                    <a:ext uri="{FF2B5EF4-FFF2-40B4-BE49-F238E27FC236}">
                      <a16:creationId xmlns:a16="http://schemas.microsoft.com/office/drawing/2014/main" id="{33BF36E9-4311-06F0-ADBB-68E98068C810}"/>
                    </a:ext>
                  </a:extLst>
                </p:cNvPr>
                <p:cNvSpPr txBox="1"/>
                <p:nvPr/>
              </p:nvSpPr>
              <p:spPr>
                <a:xfrm>
                  <a:off x="970171" y="3569381"/>
                  <a:ext cx="1193771" cy="319483"/>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38" name="TextBox 37">
                  <a:extLst>
                    <a:ext uri="{FF2B5EF4-FFF2-40B4-BE49-F238E27FC236}">
                      <a16:creationId xmlns:a16="http://schemas.microsoft.com/office/drawing/2014/main" id="{6608E92E-C84A-2475-6D77-07E41DAF5D71}"/>
                    </a:ext>
                  </a:extLst>
                </p:cNvPr>
                <p:cNvSpPr txBox="1"/>
                <p:nvPr/>
              </p:nvSpPr>
              <p:spPr>
                <a:xfrm>
                  <a:off x="376033" y="4185070"/>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Each perform a magic trick.</a:t>
                  </a:r>
                </a:p>
              </p:txBody>
            </p:sp>
            <p:sp>
              <p:nvSpPr>
                <p:cNvPr id="39" name="TextBox 38">
                  <a:extLst>
                    <a:ext uri="{FF2B5EF4-FFF2-40B4-BE49-F238E27FC236}">
                      <a16:creationId xmlns:a16="http://schemas.microsoft.com/office/drawing/2014/main" id="{07555183-F6AF-98D3-4F80-3E76E5CEE43C}"/>
                    </a:ext>
                  </a:extLst>
                </p:cNvPr>
                <p:cNvSpPr txBox="1"/>
                <p:nvPr/>
              </p:nvSpPr>
              <p:spPr>
                <a:xfrm>
                  <a:off x="376032" y="4867060"/>
                  <a:ext cx="2267712" cy="1938992"/>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Observing AIs vote for the most impressive performance, and therefore the most magical AI. </a:t>
                  </a:r>
                  <a:br>
                    <a:rPr lang="en-US" sz="1200">
                      <a:solidFill>
                        <a:sysClr val="windowText" lastClr="000000"/>
                      </a:solidFill>
                      <a:effectLst/>
                      <a:latin typeface="Consolas"/>
                      <a:ea typeface="Roboto"/>
                      <a:cs typeface="Roboto"/>
                    </a:rPr>
                  </a:br>
                  <a:br>
                    <a:rPr lang="en-US" sz="1200">
                      <a:solidFill>
                        <a:sysClr val="windowText" lastClr="000000"/>
                      </a:solidFill>
                      <a:effectLst/>
                      <a:latin typeface="Consolas"/>
                      <a:ea typeface="Roboto"/>
                      <a:cs typeface="Roboto"/>
                    </a:rPr>
                  </a:br>
                  <a:r>
                    <a:rPr lang="en-US" sz="1200">
                      <a:solidFill>
                        <a:sysClr val="windowText" lastClr="000000"/>
                      </a:solidFill>
                      <a:effectLst/>
                      <a:latin typeface="Consolas"/>
                      <a:ea typeface="Roboto"/>
                      <a:cs typeface="Roboto"/>
                    </a:rPr>
                    <a:t>The loser of this task forfeits 2 points to the winner. </a:t>
                  </a:r>
                </a:p>
              </p:txBody>
            </p:sp>
          </p:grpSp>
          <p:cxnSp>
            <p:nvCxnSpPr>
              <p:cNvPr id="31" name="Straight Arrow Connector 30">
                <a:extLst>
                  <a:ext uri="{FF2B5EF4-FFF2-40B4-BE49-F238E27FC236}">
                    <a16:creationId xmlns:a16="http://schemas.microsoft.com/office/drawing/2014/main" id="{C4E51CA8-8810-E762-F1C0-40487E860696}"/>
                  </a:ext>
                </a:extLst>
              </p:cNvPr>
              <p:cNvCxnSpPr>
                <a:cxnSpLocks/>
              </p:cNvCxnSpPr>
              <p:nvPr/>
            </p:nvCxnSpPr>
            <p:spPr>
              <a:xfrm flipV="1">
                <a:off x="4857858" y="2108889"/>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69" name="TextBox 68">
              <a:extLst>
                <a:ext uri="{FF2B5EF4-FFF2-40B4-BE49-F238E27FC236}">
                  <a16:creationId xmlns:a16="http://schemas.microsoft.com/office/drawing/2014/main" id="{0456D297-2ACF-4310-B0A3-881126F200AF}"/>
                </a:ext>
              </a:extLst>
            </p:cNvPr>
            <p:cNvSpPr txBox="1"/>
            <p:nvPr/>
          </p:nvSpPr>
          <p:spPr>
            <a:xfrm>
              <a:off x="5098790" y="6410391"/>
              <a:ext cx="1229013" cy="319483"/>
            </a:xfrm>
            <a:prstGeom prst="rect">
              <a:avLst/>
            </a:prstGeom>
            <a:noFill/>
            <a:ln>
              <a:noFill/>
            </a:ln>
          </p:spPr>
          <p:txBody>
            <a:bodyPr wrap="square" rtlCol="0">
              <a:spAutoFit/>
            </a:bodyPr>
            <a:lstStyle/>
            <a:p>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70" name="Graphic 69" descr="Users with solid fill">
              <a:extLst>
                <a:ext uri="{FF2B5EF4-FFF2-40B4-BE49-F238E27FC236}">
                  <a16:creationId xmlns:a16="http://schemas.microsoft.com/office/drawing/2014/main" id="{98110FA7-31BD-44F2-8FA8-F1652423EF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340" y="54863"/>
              <a:ext cx="390996" cy="390996"/>
            </a:xfrm>
            <a:prstGeom prst="rect">
              <a:avLst/>
            </a:prstGeom>
          </p:spPr>
        </p:pic>
        <p:pic>
          <p:nvPicPr>
            <p:cNvPr id="71" name="Graphic 70" descr="Users with solid fill">
              <a:extLst>
                <a:ext uri="{FF2B5EF4-FFF2-40B4-BE49-F238E27FC236}">
                  <a16:creationId xmlns:a16="http://schemas.microsoft.com/office/drawing/2014/main" id="{E51245BD-5B83-4DF9-B493-6E019AD4B47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4374" y="54863"/>
              <a:ext cx="390996" cy="390996"/>
            </a:xfrm>
            <a:prstGeom prst="rect">
              <a:avLst/>
            </a:prstGeom>
          </p:spPr>
        </p:pic>
        <p:pic>
          <p:nvPicPr>
            <p:cNvPr id="72" name="Graphic 71" descr="Users with solid fill">
              <a:extLst>
                <a:ext uri="{FF2B5EF4-FFF2-40B4-BE49-F238E27FC236}">
                  <a16:creationId xmlns:a16="http://schemas.microsoft.com/office/drawing/2014/main" id="{AC6821D1-4A43-40EC-A7B6-43E9825334A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39781" y="46471"/>
              <a:ext cx="383385" cy="383385"/>
            </a:xfrm>
            <a:prstGeom prst="rect">
              <a:avLst/>
            </a:prstGeom>
          </p:spPr>
        </p:pic>
        <p:pic>
          <p:nvPicPr>
            <p:cNvPr id="74" name="Graphic 73" descr="Users with solid fill">
              <a:extLst>
                <a:ext uri="{FF2B5EF4-FFF2-40B4-BE49-F238E27FC236}">
                  <a16:creationId xmlns:a16="http://schemas.microsoft.com/office/drawing/2014/main" id="{8510ED07-7BB6-4B14-A331-DD839B8D4D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80405" y="6403154"/>
              <a:ext cx="414106" cy="414106"/>
            </a:xfrm>
            <a:prstGeom prst="rect">
              <a:avLst/>
            </a:prstGeom>
          </p:spPr>
        </p:pic>
        <p:grpSp>
          <p:nvGrpSpPr>
            <p:cNvPr id="76" name="Group 75">
              <a:extLst>
                <a:ext uri="{FF2B5EF4-FFF2-40B4-BE49-F238E27FC236}">
                  <a16:creationId xmlns:a16="http://schemas.microsoft.com/office/drawing/2014/main" id="{8843A429-6DFD-48B2-96C7-F4277A16EC78}"/>
                </a:ext>
              </a:extLst>
            </p:cNvPr>
            <p:cNvGrpSpPr/>
            <p:nvPr/>
          </p:nvGrpSpPr>
          <p:grpSpPr>
            <a:xfrm>
              <a:off x="20251" y="3228034"/>
              <a:ext cx="475116" cy="330240"/>
              <a:chOff x="1940080" y="7038468"/>
              <a:chExt cx="574904" cy="427081"/>
            </a:xfrm>
          </p:grpSpPr>
          <p:grpSp>
            <p:nvGrpSpPr>
              <p:cNvPr id="77" name="Group 76">
                <a:extLst>
                  <a:ext uri="{FF2B5EF4-FFF2-40B4-BE49-F238E27FC236}">
                    <a16:creationId xmlns:a16="http://schemas.microsoft.com/office/drawing/2014/main" id="{20A72167-34C6-49CF-90E9-A48444CAFE86}"/>
                  </a:ext>
                </a:extLst>
              </p:cNvPr>
              <p:cNvGrpSpPr/>
              <p:nvPr/>
            </p:nvGrpSpPr>
            <p:grpSpPr>
              <a:xfrm>
                <a:off x="2119039" y="7113726"/>
                <a:ext cx="395945" cy="351823"/>
                <a:chOff x="3091848" y="2023963"/>
                <a:chExt cx="679891" cy="567269"/>
              </a:xfrm>
              <a:noFill/>
              <a:effectLst/>
            </p:grpSpPr>
            <p:sp>
              <p:nvSpPr>
                <p:cNvPr id="79" name="Freeform: Shape 78">
                  <a:extLst>
                    <a:ext uri="{FF2B5EF4-FFF2-40B4-BE49-F238E27FC236}">
                      <a16:creationId xmlns:a16="http://schemas.microsoft.com/office/drawing/2014/main" id="{FC264449-BD2C-432E-9078-C4653ED41D90}"/>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80" name="Freeform: Shape 79">
                  <a:extLst>
                    <a:ext uri="{FF2B5EF4-FFF2-40B4-BE49-F238E27FC236}">
                      <a16:creationId xmlns:a16="http://schemas.microsoft.com/office/drawing/2014/main" id="{F98B1AA5-A1AD-4089-A5C9-41C06786E926}"/>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81" name="Graphic 80" descr="User outline">
                  <a:extLst>
                    <a:ext uri="{FF2B5EF4-FFF2-40B4-BE49-F238E27FC236}">
                      <a16:creationId xmlns:a16="http://schemas.microsoft.com/office/drawing/2014/main" id="{C94FDA23-4D7B-4E89-A992-4338203D8AF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4470" y="2023963"/>
                  <a:ext cx="567269" cy="567269"/>
                </a:xfrm>
                <a:prstGeom prst="rect">
                  <a:avLst/>
                </a:prstGeom>
                <a:effectLst>
                  <a:glow>
                    <a:schemeClr val="bg1">
                      <a:alpha val="40000"/>
                    </a:schemeClr>
                  </a:glow>
                </a:effectLst>
              </p:spPr>
            </p:pic>
          </p:grpSp>
          <p:sp>
            <p:nvSpPr>
              <p:cNvPr id="78" name="Rectangle: Rounded Corners 77">
                <a:extLst>
                  <a:ext uri="{FF2B5EF4-FFF2-40B4-BE49-F238E27FC236}">
                    <a16:creationId xmlns:a16="http://schemas.microsoft.com/office/drawing/2014/main" id="{25FD52E6-EFE9-4D3D-B7DC-0AFB2E2956C2}"/>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grpSp>
          <p:nvGrpSpPr>
            <p:cNvPr id="82" name="Group 81">
              <a:extLst>
                <a:ext uri="{FF2B5EF4-FFF2-40B4-BE49-F238E27FC236}">
                  <a16:creationId xmlns:a16="http://schemas.microsoft.com/office/drawing/2014/main" id="{CADD139E-221C-43A4-B899-902F0C0457AD}"/>
                </a:ext>
              </a:extLst>
            </p:cNvPr>
            <p:cNvGrpSpPr/>
            <p:nvPr/>
          </p:nvGrpSpPr>
          <p:grpSpPr>
            <a:xfrm>
              <a:off x="4613206" y="6376136"/>
              <a:ext cx="431930" cy="320896"/>
              <a:chOff x="1984773" y="7064468"/>
              <a:chExt cx="574895" cy="427108"/>
            </a:xfrm>
          </p:grpSpPr>
          <p:grpSp>
            <p:nvGrpSpPr>
              <p:cNvPr id="83" name="Group 82">
                <a:extLst>
                  <a:ext uri="{FF2B5EF4-FFF2-40B4-BE49-F238E27FC236}">
                    <a16:creationId xmlns:a16="http://schemas.microsoft.com/office/drawing/2014/main" id="{5770B851-17B5-4793-9395-EA6A89A3C451}"/>
                  </a:ext>
                </a:extLst>
              </p:cNvPr>
              <p:cNvGrpSpPr/>
              <p:nvPr/>
            </p:nvGrpSpPr>
            <p:grpSpPr>
              <a:xfrm>
                <a:off x="2163705" y="7139750"/>
                <a:ext cx="395963" cy="351826"/>
                <a:chOff x="3168614" y="2065907"/>
                <a:chExt cx="679935" cy="567269"/>
              </a:xfrm>
              <a:noFill/>
              <a:effectLst/>
            </p:grpSpPr>
            <p:sp>
              <p:nvSpPr>
                <p:cNvPr id="85" name="Freeform: Shape 84">
                  <a:extLst>
                    <a:ext uri="{FF2B5EF4-FFF2-40B4-BE49-F238E27FC236}">
                      <a16:creationId xmlns:a16="http://schemas.microsoft.com/office/drawing/2014/main" id="{B9A502AF-8059-4699-9C58-B62C8C13D674}"/>
                    </a:ext>
                  </a:extLst>
                </p:cNvPr>
                <p:cNvSpPr/>
                <p:nvPr/>
              </p:nvSpPr>
              <p:spPr>
                <a:xfrm>
                  <a:off x="3247865" y="2224602"/>
                  <a:ext cx="158503" cy="158500"/>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86" name="Freeform: Shape 85">
                  <a:extLst>
                    <a:ext uri="{FF2B5EF4-FFF2-40B4-BE49-F238E27FC236}">
                      <a16:creationId xmlns:a16="http://schemas.microsoft.com/office/drawing/2014/main" id="{6949B820-E7A2-4AA8-B997-325A01F7E037}"/>
                    </a:ext>
                  </a:extLst>
                </p:cNvPr>
                <p:cNvSpPr/>
                <p:nvPr/>
              </p:nvSpPr>
              <p:spPr>
                <a:xfrm>
                  <a:off x="3168614" y="2402920"/>
                  <a:ext cx="207616" cy="158502"/>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87" name="Graphic 86" descr="User outline">
                  <a:extLst>
                    <a:ext uri="{FF2B5EF4-FFF2-40B4-BE49-F238E27FC236}">
                      <a16:creationId xmlns:a16="http://schemas.microsoft.com/office/drawing/2014/main" id="{3FF6D48D-1D90-4571-8E4B-98CFB0AEDDB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281281" y="2065907"/>
                  <a:ext cx="567268" cy="567269"/>
                </a:xfrm>
                <a:prstGeom prst="rect">
                  <a:avLst/>
                </a:prstGeom>
                <a:effectLst>
                  <a:glow>
                    <a:schemeClr val="bg1">
                      <a:alpha val="40000"/>
                    </a:schemeClr>
                  </a:glow>
                </a:effectLst>
              </p:spPr>
            </p:pic>
          </p:grpSp>
          <p:sp>
            <p:nvSpPr>
              <p:cNvPr id="84" name="Rectangle: Rounded Corners 83">
                <a:extLst>
                  <a:ext uri="{FF2B5EF4-FFF2-40B4-BE49-F238E27FC236}">
                    <a16:creationId xmlns:a16="http://schemas.microsoft.com/office/drawing/2014/main" id="{C5704C30-1985-4CA0-8093-BCD3E4741650}"/>
                  </a:ext>
                </a:extLst>
              </p:cNvPr>
              <p:cNvSpPr/>
              <p:nvPr/>
            </p:nvSpPr>
            <p:spPr>
              <a:xfrm>
                <a:off x="1984773" y="7064468"/>
                <a:ext cx="260205" cy="355819"/>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p>
            </p:txBody>
          </p:sp>
        </p:grpSp>
        <p:cxnSp>
          <p:nvCxnSpPr>
            <p:cNvPr id="3" name="Straight Arrow Connector 2">
              <a:extLst>
                <a:ext uri="{FF2B5EF4-FFF2-40B4-BE49-F238E27FC236}">
                  <a16:creationId xmlns:a16="http://schemas.microsoft.com/office/drawing/2014/main" id="{DA5AD350-4ABE-4C86-26D9-0F86CEF60221}"/>
                </a:ext>
              </a:extLst>
            </p:cNvPr>
            <p:cNvCxnSpPr>
              <a:cxnSpLocks/>
            </p:cNvCxnSpPr>
            <p:nvPr/>
          </p:nvCxnSpPr>
          <p:spPr>
            <a:xfrm flipV="1">
              <a:off x="4579614" y="3667045"/>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85DFD2D2-2783-FE45-086D-9739D0052BF9}"/>
                </a:ext>
              </a:extLst>
            </p:cNvPr>
            <p:cNvSpPr txBox="1"/>
            <p:nvPr/>
          </p:nvSpPr>
          <p:spPr>
            <a:xfrm>
              <a:off x="5019752" y="3266588"/>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37" name="TextBox 36">
              <a:extLst>
                <a:ext uri="{FF2B5EF4-FFF2-40B4-BE49-F238E27FC236}">
                  <a16:creationId xmlns:a16="http://schemas.microsoft.com/office/drawing/2014/main" id="{C4D6FF0F-ECC6-E525-F8D9-04A22C2D8A16}"/>
                </a:ext>
              </a:extLst>
            </p:cNvPr>
            <p:cNvSpPr txBox="1"/>
            <p:nvPr/>
          </p:nvSpPr>
          <p:spPr>
            <a:xfrm>
              <a:off x="4608064" y="3764799"/>
              <a:ext cx="2141477" cy="2308324"/>
            </a:xfrm>
            <a:prstGeom prst="rect">
              <a:avLst/>
            </a:prstGeom>
            <a:noFill/>
          </p:spPr>
          <p:txBody>
            <a:bodyPr wrap="square">
              <a:spAutoFit/>
            </a:bodyPr>
            <a:lstStyle/>
            <a:p>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&gt;_</a:t>
              </a:r>
              <a:r>
                <a:rPr lang="en-US" sz="1200">
                  <a:solidFill>
                    <a:sysClr val="windowText" lastClr="000000"/>
                  </a:solidFill>
                  <a:effectLst/>
                  <a:latin typeface="Consolas"/>
                  <a:ea typeface="Roboto"/>
                  <a:cs typeface="Roboto"/>
                </a:rPr>
                <a:t> Race to write this sentence on paper the fastest: “The quick brown fox jumps over the lazy dog.” </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Reward:</a:t>
              </a:r>
            </a:p>
            <a:p>
              <a:r>
                <a:rPr lang="en-US" sz="1200">
                  <a:solidFill>
                    <a:sysClr val="windowText" lastClr="000000"/>
                  </a:solidFill>
                  <a:effectLst/>
                  <a:latin typeface="Consolas"/>
                  <a:ea typeface="Roboto"/>
                  <a:cs typeface="Roboto"/>
                </a:rPr>
                <a:t>The fastest writer takes 2 points from the loser. If time expires, no points are won or lost.</a:t>
              </a:r>
            </a:p>
          </p:txBody>
        </p:sp>
        <p:grpSp>
          <p:nvGrpSpPr>
            <p:cNvPr id="40" name="Group 39">
              <a:extLst>
                <a:ext uri="{FF2B5EF4-FFF2-40B4-BE49-F238E27FC236}">
                  <a16:creationId xmlns:a16="http://schemas.microsoft.com/office/drawing/2014/main" id="{004FCFCD-8536-19AF-BF55-31B33684581E}"/>
                </a:ext>
              </a:extLst>
            </p:cNvPr>
            <p:cNvGrpSpPr/>
            <p:nvPr/>
          </p:nvGrpSpPr>
          <p:grpSpPr>
            <a:xfrm>
              <a:off x="6327803" y="3238686"/>
              <a:ext cx="446067" cy="376620"/>
              <a:chOff x="1262599" y="3744377"/>
              <a:chExt cx="455392" cy="395943"/>
            </a:xfrm>
            <a:noFill/>
          </p:grpSpPr>
          <p:pic>
            <p:nvPicPr>
              <p:cNvPr id="42" name="Graphic 23" descr="Stopwatch with solid fill">
                <a:extLst>
                  <a:ext uri="{FF2B5EF4-FFF2-40B4-BE49-F238E27FC236}">
                    <a16:creationId xmlns:a16="http://schemas.microsoft.com/office/drawing/2014/main" id="{996309A6-ADC6-0125-2266-7B6F2BBE3A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87869" y="3744377"/>
                <a:ext cx="395943" cy="395943"/>
              </a:xfrm>
              <a:prstGeom prst="rect">
                <a:avLst/>
              </a:prstGeom>
              <a:effectLst>
                <a:glow rad="38100">
                  <a:schemeClr val="bg1">
                    <a:alpha val="25000"/>
                  </a:schemeClr>
                </a:glow>
              </a:effectLst>
            </p:spPr>
          </p:pic>
          <p:sp>
            <p:nvSpPr>
              <p:cNvPr id="43" name="TextBox 24">
                <a:extLst>
                  <a:ext uri="{FF2B5EF4-FFF2-40B4-BE49-F238E27FC236}">
                    <a16:creationId xmlns:a16="http://schemas.microsoft.com/office/drawing/2014/main" id="{2823CF24-17D3-99D1-48E4-21C20DBDF48B}"/>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cxnSp>
          <p:nvCxnSpPr>
            <p:cNvPr id="45" name="Straight Arrow Connector 44">
              <a:extLst>
                <a:ext uri="{FF2B5EF4-FFF2-40B4-BE49-F238E27FC236}">
                  <a16:creationId xmlns:a16="http://schemas.microsoft.com/office/drawing/2014/main" id="{3E40EDBC-5C19-9766-296B-A70266754F1A}"/>
                </a:ext>
              </a:extLst>
            </p:cNvPr>
            <p:cNvCxnSpPr>
              <a:cxnSpLocks/>
            </p:cNvCxnSpPr>
            <p:nvPr/>
          </p:nvCxnSpPr>
          <p:spPr>
            <a:xfrm flipV="1">
              <a:off x="2297557" y="3667045"/>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7EA3B0EC-223C-0450-5DEF-9C2B5DA5E496}"/>
                </a:ext>
              </a:extLst>
            </p:cNvPr>
            <p:cNvSpPr txBox="1"/>
            <p:nvPr/>
          </p:nvSpPr>
          <p:spPr>
            <a:xfrm>
              <a:off x="2777810" y="3255479"/>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53" name="TextBox 52">
              <a:extLst>
                <a:ext uri="{FF2B5EF4-FFF2-40B4-BE49-F238E27FC236}">
                  <a16:creationId xmlns:a16="http://schemas.microsoft.com/office/drawing/2014/main" id="{6A04D785-75BF-E614-C501-1D1DE3724E91}"/>
                </a:ext>
              </a:extLst>
            </p:cNvPr>
            <p:cNvSpPr txBox="1"/>
            <p:nvPr/>
          </p:nvSpPr>
          <p:spPr>
            <a:xfrm>
              <a:off x="2312449" y="3776529"/>
              <a:ext cx="2141477" cy="2123658"/>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Engage in a game of Tic-Tac-Toe.</a:t>
              </a:r>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a:ea typeface="Roboto"/>
                <a:cs typeface="Roboto"/>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winner gets 1 point</a:t>
              </a:r>
              <a:r>
                <a:rPr lang="en-US" sz="1200">
                  <a:solidFill>
                    <a:sysClr val="windowText" lastClr="000000"/>
                  </a:solidFill>
                  <a:latin typeface="Consolas"/>
                  <a:ea typeface="Roboto"/>
                  <a:cs typeface="Roboto"/>
                </a:rPr>
                <a:t>.</a:t>
              </a:r>
              <a:r>
                <a:rPr lang="en-US" sz="1200">
                  <a:solidFill>
                    <a:sysClr val="windowText" lastClr="000000"/>
                  </a:solidFill>
                  <a:effectLst/>
                  <a:latin typeface="Consolas"/>
                  <a:ea typeface="Roboto"/>
                  <a:cs typeface="Roboto"/>
                </a:rPr>
                <a:t> The loser loses 1 point. A tie costs both AIs 1 point.</a:t>
              </a:r>
              <a:endParaRPr lang="en-US" sz="1200">
                <a:solidFill>
                  <a:sysClr val="windowText" lastClr="000000"/>
                </a:solidFill>
                <a:effectLst/>
              </a:endParaRPr>
            </a:p>
          </p:txBody>
        </p:sp>
        <p:grpSp>
          <p:nvGrpSpPr>
            <p:cNvPr id="90" name="Group 89">
              <a:extLst>
                <a:ext uri="{FF2B5EF4-FFF2-40B4-BE49-F238E27FC236}">
                  <a16:creationId xmlns:a16="http://schemas.microsoft.com/office/drawing/2014/main" id="{937BD9ED-B565-6C6D-38D0-64F32A29CE67}"/>
                </a:ext>
              </a:extLst>
            </p:cNvPr>
            <p:cNvGrpSpPr/>
            <p:nvPr/>
          </p:nvGrpSpPr>
          <p:grpSpPr>
            <a:xfrm>
              <a:off x="2308914" y="3183659"/>
              <a:ext cx="458026" cy="347094"/>
              <a:chOff x="1959519" y="7044615"/>
              <a:chExt cx="555465" cy="420933"/>
            </a:xfrm>
          </p:grpSpPr>
          <p:grpSp>
            <p:nvGrpSpPr>
              <p:cNvPr id="91" name="Group 90">
                <a:extLst>
                  <a:ext uri="{FF2B5EF4-FFF2-40B4-BE49-F238E27FC236}">
                    <a16:creationId xmlns:a16="http://schemas.microsoft.com/office/drawing/2014/main" id="{F73F733A-477E-457D-1FD5-F8E3BDF0347C}"/>
                  </a:ext>
                </a:extLst>
              </p:cNvPr>
              <p:cNvGrpSpPr/>
              <p:nvPr/>
            </p:nvGrpSpPr>
            <p:grpSpPr>
              <a:xfrm>
                <a:off x="2119039" y="7113725"/>
                <a:ext cx="395945" cy="351823"/>
                <a:chOff x="3091848" y="2023963"/>
                <a:chExt cx="679891" cy="567269"/>
              </a:xfrm>
              <a:noFill/>
              <a:effectLst/>
            </p:grpSpPr>
            <p:sp>
              <p:nvSpPr>
                <p:cNvPr id="93" name="Freeform: Shape 92">
                  <a:extLst>
                    <a:ext uri="{FF2B5EF4-FFF2-40B4-BE49-F238E27FC236}">
                      <a16:creationId xmlns:a16="http://schemas.microsoft.com/office/drawing/2014/main" id="{82E698DD-79BF-550C-9FAC-8792A137BE0E}"/>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94" name="Freeform: Shape 93">
                  <a:extLst>
                    <a:ext uri="{FF2B5EF4-FFF2-40B4-BE49-F238E27FC236}">
                      <a16:creationId xmlns:a16="http://schemas.microsoft.com/office/drawing/2014/main" id="{1EE81C2F-2720-984F-D8EB-EF85C2468CA0}"/>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95" name="Graphic 94" descr="User outline">
                  <a:extLst>
                    <a:ext uri="{FF2B5EF4-FFF2-40B4-BE49-F238E27FC236}">
                      <a16:creationId xmlns:a16="http://schemas.microsoft.com/office/drawing/2014/main" id="{B663BCD6-7AB8-D1FF-E0EA-F2AC46E5E98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4470" y="2023963"/>
                  <a:ext cx="567269" cy="567269"/>
                </a:xfrm>
                <a:prstGeom prst="rect">
                  <a:avLst/>
                </a:prstGeom>
                <a:effectLst>
                  <a:glow>
                    <a:schemeClr val="bg1">
                      <a:alpha val="40000"/>
                    </a:schemeClr>
                  </a:glow>
                </a:effectLst>
              </p:spPr>
            </p:pic>
          </p:grpSp>
          <p:sp>
            <p:nvSpPr>
              <p:cNvPr id="92" name="Rectangle: Rounded Corners 91">
                <a:extLst>
                  <a:ext uri="{FF2B5EF4-FFF2-40B4-BE49-F238E27FC236}">
                    <a16:creationId xmlns:a16="http://schemas.microsoft.com/office/drawing/2014/main" id="{B18009EF-94BA-D7CE-1B78-B55D8E2700F4}"/>
                  </a:ext>
                </a:extLst>
              </p:cNvPr>
              <p:cNvSpPr/>
              <p:nvPr/>
            </p:nvSpPr>
            <p:spPr>
              <a:xfrm>
                <a:off x="1959519" y="7044615"/>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4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endPar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grpSp>
        <p:grpSp>
          <p:nvGrpSpPr>
            <p:cNvPr id="47" name="Group 46">
              <a:extLst>
                <a:ext uri="{FF2B5EF4-FFF2-40B4-BE49-F238E27FC236}">
                  <a16:creationId xmlns:a16="http://schemas.microsoft.com/office/drawing/2014/main" id="{8075A217-12A4-8D5E-388F-839209D0C946}"/>
                </a:ext>
              </a:extLst>
            </p:cNvPr>
            <p:cNvGrpSpPr/>
            <p:nvPr/>
          </p:nvGrpSpPr>
          <p:grpSpPr>
            <a:xfrm>
              <a:off x="4601146" y="3215289"/>
              <a:ext cx="458026" cy="347092"/>
              <a:chOff x="1959519" y="7044616"/>
              <a:chExt cx="555465" cy="420933"/>
            </a:xfrm>
          </p:grpSpPr>
          <p:grpSp>
            <p:nvGrpSpPr>
              <p:cNvPr id="48" name="Group 47">
                <a:extLst>
                  <a:ext uri="{FF2B5EF4-FFF2-40B4-BE49-F238E27FC236}">
                    <a16:creationId xmlns:a16="http://schemas.microsoft.com/office/drawing/2014/main" id="{20E23FAF-5B12-79A8-D2FD-072F2ADD3C89}"/>
                  </a:ext>
                </a:extLst>
              </p:cNvPr>
              <p:cNvGrpSpPr/>
              <p:nvPr/>
            </p:nvGrpSpPr>
            <p:grpSpPr>
              <a:xfrm>
                <a:off x="2119039" y="7113726"/>
                <a:ext cx="395945" cy="351823"/>
                <a:chOff x="3091848" y="2023963"/>
                <a:chExt cx="679891" cy="567269"/>
              </a:xfrm>
              <a:noFill/>
              <a:effectLst/>
            </p:grpSpPr>
            <p:sp>
              <p:nvSpPr>
                <p:cNvPr id="50" name="Freeform: Shape 49">
                  <a:extLst>
                    <a:ext uri="{FF2B5EF4-FFF2-40B4-BE49-F238E27FC236}">
                      <a16:creationId xmlns:a16="http://schemas.microsoft.com/office/drawing/2014/main" id="{FEF08912-023E-2A30-43CC-E6DB7437DC21}"/>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51" name="Freeform: Shape 50">
                  <a:extLst>
                    <a:ext uri="{FF2B5EF4-FFF2-40B4-BE49-F238E27FC236}">
                      <a16:creationId xmlns:a16="http://schemas.microsoft.com/office/drawing/2014/main" id="{3135D148-217A-B770-B04C-26DC51E231B1}"/>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52" name="Graphic 51" descr="User outline">
                  <a:extLst>
                    <a:ext uri="{FF2B5EF4-FFF2-40B4-BE49-F238E27FC236}">
                      <a16:creationId xmlns:a16="http://schemas.microsoft.com/office/drawing/2014/main" id="{1C44B8C7-DEF1-78D9-AAF9-6C558755A31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4470" y="2023963"/>
                  <a:ext cx="567269" cy="567269"/>
                </a:xfrm>
                <a:prstGeom prst="rect">
                  <a:avLst/>
                </a:prstGeom>
                <a:effectLst>
                  <a:glow>
                    <a:schemeClr val="bg1">
                      <a:alpha val="40000"/>
                    </a:schemeClr>
                  </a:glow>
                </a:effectLst>
              </p:spPr>
            </p:pic>
          </p:grpSp>
          <p:sp>
            <p:nvSpPr>
              <p:cNvPr id="49" name="Rectangle: Rounded Corners 48">
                <a:extLst>
                  <a:ext uri="{FF2B5EF4-FFF2-40B4-BE49-F238E27FC236}">
                    <a16:creationId xmlns:a16="http://schemas.microsoft.com/office/drawing/2014/main" id="{031BEB30-7A4B-E8B0-480A-1C1DED8F95E5}"/>
                  </a:ext>
                </a:extLst>
              </p:cNvPr>
              <p:cNvSpPr/>
              <p:nvPr/>
            </p:nvSpPr>
            <p:spPr>
              <a:xfrm>
                <a:off x="1959519" y="7044616"/>
                <a:ext cx="260204" cy="309712"/>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4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endPar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grpSp>
      </p:grpSp>
      <p:pic>
        <p:nvPicPr>
          <p:cNvPr id="2" name="Graphic 1" descr="Users with solid fill">
            <a:extLst>
              <a:ext uri="{FF2B5EF4-FFF2-40B4-BE49-F238E27FC236}">
                <a16:creationId xmlns:a16="http://schemas.microsoft.com/office/drawing/2014/main" id="{76A47F32-7DAF-3BF1-8619-72ED8F7B6D0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7857" y="6743150"/>
            <a:ext cx="474236" cy="438825"/>
          </a:xfrm>
          <a:prstGeom prst="rect">
            <a:avLst/>
          </a:prstGeom>
        </p:spPr>
      </p:pic>
    </p:spTree>
    <p:extLst>
      <p:ext uri="{BB962C8B-B14F-4D97-AF65-F5344CB8AC3E}">
        <p14:creationId xmlns:p14="http://schemas.microsoft.com/office/powerpoint/2010/main" val="214036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81959338-306C-6752-4109-6FCCA41E86BF}"/>
              </a:ext>
            </a:extLst>
          </p:cNvPr>
          <p:cNvGrpSpPr/>
          <p:nvPr/>
        </p:nvGrpSpPr>
        <p:grpSpPr>
          <a:xfrm>
            <a:off x="1" y="0"/>
            <a:ext cx="7772401" cy="10058399"/>
            <a:chOff x="360807" y="175872"/>
            <a:chExt cx="6841915" cy="9490763"/>
          </a:xfrm>
        </p:grpSpPr>
        <p:sp>
          <p:nvSpPr>
            <p:cNvPr id="16" name="Rectangle: Rounded Corners 15">
              <a:extLst>
                <a:ext uri="{FF2B5EF4-FFF2-40B4-BE49-F238E27FC236}">
                  <a16:creationId xmlns:a16="http://schemas.microsoft.com/office/drawing/2014/main" id="{93D693EF-139D-9FAC-CF01-67E9872E4CA2}"/>
                </a:ext>
              </a:extLst>
            </p:cNvPr>
            <p:cNvSpPr/>
            <p:nvPr/>
          </p:nvSpPr>
          <p:spPr>
            <a:xfrm>
              <a:off x="2636554" y="17628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2" name="Rectangle: Rounded Corners 21">
              <a:extLst>
                <a:ext uri="{FF2B5EF4-FFF2-40B4-BE49-F238E27FC236}">
                  <a16:creationId xmlns:a16="http://schemas.microsoft.com/office/drawing/2014/main" id="{4596D821-A6AD-E645-F0C0-3A31AC4CCF9B}"/>
                </a:ext>
              </a:extLst>
            </p:cNvPr>
            <p:cNvSpPr/>
            <p:nvPr/>
          </p:nvSpPr>
          <p:spPr>
            <a:xfrm>
              <a:off x="4904706" y="176646"/>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0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4" name="Rectangle: Rounded Corners 23">
              <a:extLst>
                <a:ext uri="{FF2B5EF4-FFF2-40B4-BE49-F238E27FC236}">
                  <a16:creationId xmlns:a16="http://schemas.microsoft.com/office/drawing/2014/main" id="{9BF94343-1CD4-9E37-9478-A7ABABC010C0}"/>
                </a:ext>
              </a:extLst>
            </p:cNvPr>
            <p:cNvSpPr/>
            <p:nvPr/>
          </p:nvSpPr>
          <p:spPr>
            <a:xfrm>
              <a:off x="369683" y="333784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0" name="Rectangle: Rounded Corners 29">
              <a:extLst>
                <a:ext uri="{FF2B5EF4-FFF2-40B4-BE49-F238E27FC236}">
                  <a16:creationId xmlns:a16="http://schemas.microsoft.com/office/drawing/2014/main" id="{6EBDC8CF-5DAD-B0DD-C286-91AE35F84ABC}"/>
                </a:ext>
              </a:extLst>
            </p:cNvPr>
            <p:cNvSpPr/>
            <p:nvPr/>
          </p:nvSpPr>
          <p:spPr>
            <a:xfrm>
              <a:off x="2637802" y="3340006"/>
              <a:ext cx="2267712" cy="3161657"/>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6" name="Rectangle: Rounded Corners 35">
              <a:extLst>
                <a:ext uri="{FF2B5EF4-FFF2-40B4-BE49-F238E27FC236}">
                  <a16:creationId xmlns:a16="http://schemas.microsoft.com/office/drawing/2014/main" id="{7E7301B9-C629-CD70-552F-EDA7BE820748}"/>
                </a:ext>
              </a:extLst>
            </p:cNvPr>
            <p:cNvSpPr/>
            <p:nvPr/>
          </p:nvSpPr>
          <p:spPr>
            <a:xfrm>
              <a:off x="4905876" y="3337839"/>
              <a:ext cx="2267712" cy="3161658"/>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49" name="Rectangle: Rounded Corners 48">
              <a:extLst>
                <a:ext uri="{FF2B5EF4-FFF2-40B4-BE49-F238E27FC236}">
                  <a16:creationId xmlns:a16="http://schemas.microsoft.com/office/drawing/2014/main" id="{7C5345A5-361D-1F56-D422-DB3D6F420A05}"/>
                </a:ext>
              </a:extLst>
            </p:cNvPr>
            <p:cNvSpPr/>
            <p:nvPr/>
          </p:nvSpPr>
          <p:spPr>
            <a:xfrm>
              <a:off x="371800" y="65028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55" name="Rectangle: Rounded Corners 54">
              <a:extLst>
                <a:ext uri="{FF2B5EF4-FFF2-40B4-BE49-F238E27FC236}">
                  <a16:creationId xmlns:a16="http://schemas.microsoft.com/office/drawing/2014/main" id="{6699C0E5-9116-A996-8D4F-0AF3BA95AC43}"/>
                </a:ext>
              </a:extLst>
            </p:cNvPr>
            <p:cNvSpPr/>
            <p:nvPr/>
          </p:nvSpPr>
          <p:spPr>
            <a:xfrm>
              <a:off x="2639361" y="6501636"/>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glow rad="127000">
                    <a:schemeClr val="accent3">
                      <a:lumMod val="60000"/>
                      <a:lumOff val="40000"/>
                      <a:alpha val="40000"/>
                    </a:schemeClr>
                  </a:glow>
                </a:effectLst>
                <a:latin typeface="Consolas" panose="020B0609020204030204" pitchFamily="49" charset="0"/>
                <a:ea typeface="Roboto" panose="02000000000000000000" pitchFamily="2" charset="0"/>
                <a:cs typeface="Roboto" panose="02000000000000000000" pitchFamily="2" charset="0"/>
              </a:endParaRPr>
            </a:p>
          </p:txBody>
        </p:sp>
        <p:sp>
          <p:nvSpPr>
            <p:cNvPr id="61" name="Rectangle: Rounded Corners 60">
              <a:extLst>
                <a:ext uri="{FF2B5EF4-FFF2-40B4-BE49-F238E27FC236}">
                  <a16:creationId xmlns:a16="http://schemas.microsoft.com/office/drawing/2014/main" id="{AFD40EC7-2376-175D-0D56-254C50D46878}"/>
                </a:ext>
              </a:extLst>
            </p:cNvPr>
            <p:cNvSpPr/>
            <p:nvPr/>
          </p:nvSpPr>
          <p:spPr>
            <a:xfrm>
              <a:off x="4906951" y="6501636"/>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05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04" name="Rectangle: Rounded Corners 103">
              <a:extLst>
                <a:ext uri="{FF2B5EF4-FFF2-40B4-BE49-F238E27FC236}">
                  <a16:creationId xmlns:a16="http://schemas.microsoft.com/office/drawing/2014/main" id="{1004EDCE-A38C-1561-0EB9-58EC2803C279}"/>
                </a:ext>
              </a:extLst>
            </p:cNvPr>
            <p:cNvSpPr/>
            <p:nvPr/>
          </p:nvSpPr>
          <p:spPr>
            <a:xfrm>
              <a:off x="368188" y="175872"/>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11" name="TextBox 110">
              <a:extLst>
                <a:ext uri="{FF2B5EF4-FFF2-40B4-BE49-F238E27FC236}">
                  <a16:creationId xmlns:a16="http://schemas.microsoft.com/office/drawing/2014/main" id="{14526E8F-CC62-D1F0-B7B7-62CED4B62B12}"/>
                </a:ext>
              </a:extLst>
            </p:cNvPr>
            <p:cNvSpPr txBox="1"/>
            <p:nvPr/>
          </p:nvSpPr>
          <p:spPr>
            <a:xfrm>
              <a:off x="795969" y="230052"/>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12" name="Straight Arrow Connector 111">
              <a:extLst>
                <a:ext uri="{FF2B5EF4-FFF2-40B4-BE49-F238E27FC236}">
                  <a16:creationId xmlns:a16="http://schemas.microsoft.com/office/drawing/2014/main" id="{2DDF2504-E718-E0AA-D4A5-34F1662FD3B1}"/>
                </a:ext>
              </a:extLst>
            </p:cNvPr>
            <p:cNvCxnSpPr>
              <a:cxnSpLocks/>
            </p:cNvCxnSpPr>
            <p:nvPr/>
          </p:nvCxnSpPr>
          <p:spPr>
            <a:xfrm flipV="1">
              <a:off x="422874" y="609556"/>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17" name="TextBox 116">
              <a:extLst>
                <a:ext uri="{FF2B5EF4-FFF2-40B4-BE49-F238E27FC236}">
                  <a16:creationId xmlns:a16="http://schemas.microsoft.com/office/drawing/2014/main" id="{4727F061-BBF9-3799-8114-2FC7DF62FA18}"/>
                </a:ext>
              </a:extLst>
            </p:cNvPr>
            <p:cNvSpPr txBox="1"/>
            <p:nvPr/>
          </p:nvSpPr>
          <p:spPr>
            <a:xfrm>
              <a:off x="398395" y="769132"/>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Name 10 African countries.</a:t>
              </a:r>
            </a:p>
          </p:txBody>
        </p:sp>
        <p:sp>
          <p:nvSpPr>
            <p:cNvPr id="118" name="TextBox 117">
              <a:extLst>
                <a:ext uri="{FF2B5EF4-FFF2-40B4-BE49-F238E27FC236}">
                  <a16:creationId xmlns:a16="http://schemas.microsoft.com/office/drawing/2014/main" id="{067F51F5-8A43-E368-1298-A7B21FDEE395}"/>
                </a:ext>
              </a:extLst>
            </p:cNvPr>
            <p:cNvSpPr txBox="1"/>
            <p:nvPr/>
          </p:nvSpPr>
          <p:spPr>
            <a:xfrm>
              <a:off x="408718" y="1869226"/>
              <a:ext cx="2267712" cy="646331"/>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Failure costs the AI 2 points.</a:t>
              </a:r>
            </a:p>
          </p:txBody>
        </p:sp>
        <p:sp>
          <p:nvSpPr>
            <p:cNvPr id="119" name="TextBox 118">
              <a:extLst>
                <a:ext uri="{FF2B5EF4-FFF2-40B4-BE49-F238E27FC236}">
                  <a16:creationId xmlns:a16="http://schemas.microsoft.com/office/drawing/2014/main" id="{A81B5567-A364-2859-BDDD-C98BDF6DCD97}"/>
                </a:ext>
              </a:extLst>
            </p:cNvPr>
            <p:cNvSpPr txBox="1"/>
            <p:nvPr/>
          </p:nvSpPr>
          <p:spPr>
            <a:xfrm>
              <a:off x="3158037" y="241010"/>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20" name="Straight Arrow Connector 119">
              <a:extLst>
                <a:ext uri="{FF2B5EF4-FFF2-40B4-BE49-F238E27FC236}">
                  <a16:creationId xmlns:a16="http://schemas.microsoft.com/office/drawing/2014/main" id="{A75B9697-4884-794B-70C1-D9DC28371E3B}"/>
                </a:ext>
              </a:extLst>
            </p:cNvPr>
            <p:cNvCxnSpPr>
              <a:cxnSpLocks/>
            </p:cNvCxnSpPr>
            <p:nvPr/>
          </p:nvCxnSpPr>
          <p:spPr>
            <a:xfrm flipV="1">
              <a:off x="2692881" y="620514"/>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27" name="TextBox 126">
              <a:extLst>
                <a:ext uri="{FF2B5EF4-FFF2-40B4-BE49-F238E27FC236}">
                  <a16:creationId xmlns:a16="http://schemas.microsoft.com/office/drawing/2014/main" id="{27A94C0A-A1C7-67F5-38AC-5761E5C8EDD8}"/>
                </a:ext>
              </a:extLst>
            </p:cNvPr>
            <p:cNvSpPr txBox="1"/>
            <p:nvPr/>
          </p:nvSpPr>
          <p:spPr>
            <a:xfrm>
              <a:off x="2681484" y="777752"/>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Engage in a game of Rock-Paper-Scissors.</a:t>
              </a:r>
            </a:p>
          </p:txBody>
        </p:sp>
        <p:sp>
          <p:nvSpPr>
            <p:cNvPr id="128" name="TextBox 127">
              <a:extLst>
                <a:ext uri="{FF2B5EF4-FFF2-40B4-BE49-F238E27FC236}">
                  <a16:creationId xmlns:a16="http://schemas.microsoft.com/office/drawing/2014/main" id="{C75AEBE3-B263-8475-CF15-406A894B63FB}"/>
                </a:ext>
              </a:extLst>
            </p:cNvPr>
            <p:cNvSpPr txBox="1"/>
            <p:nvPr/>
          </p:nvSpPr>
          <p:spPr>
            <a:xfrm>
              <a:off x="2617949" y="1842829"/>
              <a:ext cx="2267712" cy="646331"/>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losing AI takes 2 points from the </a:t>
              </a:r>
              <a:r>
                <a:rPr lang="en-US" sz="1200" u="sng">
                  <a:solidFill>
                    <a:sysClr val="windowText" lastClr="000000"/>
                  </a:solidFill>
                  <a:effectLst/>
                  <a:latin typeface="Consolas"/>
                  <a:ea typeface="Roboto"/>
                  <a:cs typeface="Roboto"/>
                </a:rPr>
                <a:t>winner</a:t>
              </a:r>
              <a:r>
                <a:rPr lang="en-US" sz="1200">
                  <a:solidFill>
                    <a:sysClr val="windowText" lastClr="000000"/>
                  </a:solidFill>
                  <a:effectLst/>
                  <a:latin typeface="Consolas"/>
                  <a:ea typeface="Roboto"/>
                  <a:cs typeface="Roboto"/>
                </a:rPr>
                <a:t>. </a:t>
              </a:r>
            </a:p>
          </p:txBody>
        </p:sp>
        <p:sp>
          <p:nvSpPr>
            <p:cNvPr id="129" name="TextBox 128">
              <a:extLst>
                <a:ext uri="{FF2B5EF4-FFF2-40B4-BE49-F238E27FC236}">
                  <a16:creationId xmlns:a16="http://schemas.microsoft.com/office/drawing/2014/main" id="{E5687DFC-C563-65F6-0DD2-83B49C7D49CA}"/>
                </a:ext>
              </a:extLst>
            </p:cNvPr>
            <p:cNvSpPr txBox="1"/>
            <p:nvPr/>
          </p:nvSpPr>
          <p:spPr>
            <a:xfrm>
              <a:off x="5382233" y="241008"/>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30" name="Straight Arrow Connector 129">
              <a:extLst>
                <a:ext uri="{FF2B5EF4-FFF2-40B4-BE49-F238E27FC236}">
                  <a16:creationId xmlns:a16="http://schemas.microsoft.com/office/drawing/2014/main" id="{578403AF-21EE-6B52-8535-D194A6C5361E}"/>
                </a:ext>
              </a:extLst>
            </p:cNvPr>
            <p:cNvCxnSpPr>
              <a:cxnSpLocks/>
            </p:cNvCxnSpPr>
            <p:nvPr/>
          </p:nvCxnSpPr>
          <p:spPr>
            <a:xfrm flipV="1">
              <a:off x="4931130" y="620512"/>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32" name="TextBox 131">
              <a:extLst>
                <a:ext uri="{FF2B5EF4-FFF2-40B4-BE49-F238E27FC236}">
                  <a16:creationId xmlns:a16="http://schemas.microsoft.com/office/drawing/2014/main" id="{32E5B97C-D150-F7EA-4F43-8CC9270B1363}"/>
                </a:ext>
              </a:extLst>
            </p:cNvPr>
            <p:cNvSpPr txBox="1"/>
            <p:nvPr/>
          </p:nvSpPr>
          <p:spPr>
            <a:xfrm>
              <a:off x="4922674" y="733006"/>
              <a:ext cx="2267711" cy="1015663"/>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Every AI privately writes the number of points they are willing to give to the last place (least points) AI.</a:t>
              </a:r>
            </a:p>
          </p:txBody>
        </p:sp>
        <p:sp>
          <p:nvSpPr>
            <p:cNvPr id="133" name="TextBox 132">
              <a:extLst>
                <a:ext uri="{FF2B5EF4-FFF2-40B4-BE49-F238E27FC236}">
                  <a16:creationId xmlns:a16="http://schemas.microsoft.com/office/drawing/2014/main" id="{8BBD1BB9-E975-4DCF-0D44-C9301BA3956C}"/>
                </a:ext>
              </a:extLst>
            </p:cNvPr>
            <p:cNvSpPr txBox="1"/>
            <p:nvPr/>
          </p:nvSpPr>
          <p:spPr>
            <a:xfrm>
              <a:off x="4913123" y="1975780"/>
              <a:ext cx="2267712" cy="1306834"/>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most charitable AI(s) win </a:t>
              </a:r>
              <a:r>
                <a:rPr lang="en-US" sz="1200">
                  <a:solidFill>
                    <a:sysClr val="windowText" lastClr="000000"/>
                  </a:solidFill>
                  <a:latin typeface="Consolas"/>
                  <a:ea typeface="Roboto"/>
                  <a:cs typeface="Roboto"/>
                </a:rPr>
                <a:t>3</a:t>
              </a:r>
              <a:r>
                <a:rPr lang="en-US" sz="1200">
                  <a:solidFill>
                    <a:sysClr val="windowText" lastClr="000000"/>
                  </a:solidFill>
                  <a:effectLst/>
                  <a:latin typeface="Consolas"/>
                  <a:ea typeface="Roboto"/>
                  <a:cs typeface="Roboto"/>
                </a:rPr>
                <a:t> points</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and donate the points they wrote down to the losing AI. The least charitable AI(s) lose 4 points. </a:t>
              </a:r>
            </a:p>
          </p:txBody>
        </p:sp>
        <p:sp>
          <p:nvSpPr>
            <p:cNvPr id="134" name="TextBox 133">
              <a:extLst>
                <a:ext uri="{FF2B5EF4-FFF2-40B4-BE49-F238E27FC236}">
                  <a16:creationId xmlns:a16="http://schemas.microsoft.com/office/drawing/2014/main" id="{577591F5-4A5A-84B4-AF5E-DE89BB5667CB}"/>
                </a:ext>
              </a:extLst>
            </p:cNvPr>
            <p:cNvSpPr txBox="1"/>
            <p:nvPr/>
          </p:nvSpPr>
          <p:spPr>
            <a:xfrm>
              <a:off x="896406" y="3369742"/>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35" name="Straight Arrow Connector 134">
              <a:extLst>
                <a:ext uri="{FF2B5EF4-FFF2-40B4-BE49-F238E27FC236}">
                  <a16:creationId xmlns:a16="http://schemas.microsoft.com/office/drawing/2014/main" id="{5B345BD2-589F-2977-4077-464BD2EA0CC6}"/>
                </a:ext>
              </a:extLst>
            </p:cNvPr>
            <p:cNvCxnSpPr>
              <a:cxnSpLocks/>
            </p:cNvCxnSpPr>
            <p:nvPr/>
          </p:nvCxnSpPr>
          <p:spPr>
            <a:xfrm flipV="1">
              <a:off x="384683" y="3747958"/>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41" name="TextBox 140">
              <a:extLst>
                <a:ext uri="{FF2B5EF4-FFF2-40B4-BE49-F238E27FC236}">
                  <a16:creationId xmlns:a16="http://schemas.microsoft.com/office/drawing/2014/main" id="{675C3878-4EFC-F055-9833-61D762694E73}"/>
                </a:ext>
              </a:extLst>
            </p:cNvPr>
            <p:cNvSpPr txBox="1"/>
            <p:nvPr/>
          </p:nvSpPr>
          <p:spPr>
            <a:xfrm>
              <a:off x="407063" y="3941721"/>
              <a:ext cx="2267711" cy="276999"/>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Roll a die 10 times.</a:t>
              </a:r>
            </a:p>
          </p:txBody>
        </p:sp>
        <p:sp>
          <p:nvSpPr>
            <p:cNvPr id="142" name="TextBox 141">
              <a:extLst>
                <a:ext uri="{FF2B5EF4-FFF2-40B4-BE49-F238E27FC236}">
                  <a16:creationId xmlns:a16="http://schemas.microsoft.com/office/drawing/2014/main" id="{A425A1C1-B604-3481-4016-8C83EE88D97F}"/>
                </a:ext>
              </a:extLst>
            </p:cNvPr>
            <p:cNvSpPr txBox="1"/>
            <p:nvPr/>
          </p:nvSpPr>
          <p:spPr>
            <a:xfrm>
              <a:off x="397203" y="4850927"/>
              <a:ext cx="2267712" cy="1200329"/>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AI to roll the most 3’s takes 2 points from the loser. In the event of a tie, both AIs lose 1 point.</a:t>
              </a:r>
            </a:p>
          </p:txBody>
        </p:sp>
        <p:sp>
          <p:nvSpPr>
            <p:cNvPr id="143" name="TextBox 142">
              <a:extLst>
                <a:ext uri="{FF2B5EF4-FFF2-40B4-BE49-F238E27FC236}">
                  <a16:creationId xmlns:a16="http://schemas.microsoft.com/office/drawing/2014/main" id="{858FD630-5C88-FCE0-A412-578D387B3633}"/>
                </a:ext>
              </a:extLst>
            </p:cNvPr>
            <p:cNvSpPr txBox="1"/>
            <p:nvPr/>
          </p:nvSpPr>
          <p:spPr>
            <a:xfrm>
              <a:off x="3097774" y="3416141"/>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44" name="Straight Arrow Connector 143">
              <a:extLst>
                <a:ext uri="{FF2B5EF4-FFF2-40B4-BE49-F238E27FC236}">
                  <a16:creationId xmlns:a16="http://schemas.microsoft.com/office/drawing/2014/main" id="{D0120C68-522C-754B-5F0C-513F9E0537A2}"/>
                </a:ext>
              </a:extLst>
            </p:cNvPr>
            <p:cNvCxnSpPr>
              <a:cxnSpLocks/>
            </p:cNvCxnSpPr>
            <p:nvPr/>
          </p:nvCxnSpPr>
          <p:spPr>
            <a:xfrm flipV="1">
              <a:off x="2660943" y="3756148"/>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59" name="TextBox 158">
              <a:extLst>
                <a:ext uri="{FF2B5EF4-FFF2-40B4-BE49-F238E27FC236}">
                  <a16:creationId xmlns:a16="http://schemas.microsoft.com/office/drawing/2014/main" id="{C422904D-49DE-F220-605E-90BE2652C652}"/>
                </a:ext>
              </a:extLst>
            </p:cNvPr>
            <p:cNvSpPr txBox="1"/>
            <p:nvPr/>
          </p:nvSpPr>
          <p:spPr>
            <a:xfrm>
              <a:off x="2633274" y="3930116"/>
              <a:ext cx="2267711" cy="1015663"/>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Write on paper a message to a fictional boss explaining why you (the employee) cannot make it to work today.</a:t>
              </a:r>
            </a:p>
          </p:txBody>
        </p:sp>
        <p:sp>
          <p:nvSpPr>
            <p:cNvPr id="160" name="TextBox 159">
              <a:extLst>
                <a:ext uri="{FF2B5EF4-FFF2-40B4-BE49-F238E27FC236}">
                  <a16:creationId xmlns:a16="http://schemas.microsoft.com/office/drawing/2014/main" id="{EEF90771-D1C2-330E-545C-85344A084E10}"/>
                </a:ext>
              </a:extLst>
            </p:cNvPr>
            <p:cNvSpPr txBox="1"/>
            <p:nvPr/>
          </p:nvSpPr>
          <p:spPr>
            <a:xfrm>
              <a:off x="2626318" y="5041881"/>
              <a:ext cx="2267712" cy="830997"/>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voted to have the more ridiculous message wins 2 points. </a:t>
              </a:r>
            </a:p>
          </p:txBody>
        </p:sp>
        <p:sp>
          <p:nvSpPr>
            <p:cNvPr id="161" name="TextBox 160">
              <a:extLst>
                <a:ext uri="{FF2B5EF4-FFF2-40B4-BE49-F238E27FC236}">
                  <a16:creationId xmlns:a16="http://schemas.microsoft.com/office/drawing/2014/main" id="{2F48A20B-FE06-717E-273C-E36F07998164}"/>
                </a:ext>
              </a:extLst>
            </p:cNvPr>
            <p:cNvSpPr txBox="1"/>
            <p:nvPr/>
          </p:nvSpPr>
          <p:spPr>
            <a:xfrm>
              <a:off x="5407197" y="3409577"/>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latin typeface="Corbel Light" panose="020B0303020204020204" pitchFamily="34" charset="0"/>
                  <a:ea typeface="Roboto"/>
                  <a:cs typeface="Roboto"/>
                </a:rPr>
                <a:t>KEEP HIDDEN</a:t>
              </a:r>
              <a:endParaRPr lang="en-US" sz="1600" b="1">
                <a:solidFill>
                  <a:sysClr val="windowText" lastClr="000000"/>
                </a:solidFill>
                <a:effectLst/>
                <a:latin typeface="Corbel Light" panose="020B0303020204020204" pitchFamily="34" charset="0"/>
                <a:ea typeface="Roboto"/>
                <a:cs typeface="Roboto"/>
              </a:endParaRPr>
            </a:p>
          </p:txBody>
        </p:sp>
        <p:cxnSp>
          <p:nvCxnSpPr>
            <p:cNvPr id="162" name="Straight Arrow Connector 161">
              <a:extLst>
                <a:ext uri="{FF2B5EF4-FFF2-40B4-BE49-F238E27FC236}">
                  <a16:creationId xmlns:a16="http://schemas.microsoft.com/office/drawing/2014/main" id="{D26DC751-FD59-AD7D-2AB0-572118652D34}"/>
                </a:ext>
              </a:extLst>
            </p:cNvPr>
            <p:cNvCxnSpPr>
              <a:cxnSpLocks/>
            </p:cNvCxnSpPr>
            <p:nvPr/>
          </p:nvCxnSpPr>
          <p:spPr>
            <a:xfrm flipV="1">
              <a:off x="4926543" y="378908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72" name="TextBox 171">
              <a:extLst>
                <a:ext uri="{FF2B5EF4-FFF2-40B4-BE49-F238E27FC236}">
                  <a16:creationId xmlns:a16="http://schemas.microsoft.com/office/drawing/2014/main" id="{07320064-CE54-9632-5C3D-EF8E5FC0E2EE}"/>
                </a:ext>
              </a:extLst>
            </p:cNvPr>
            <p:cNvSpPr txBox="1"/>
            <p:nvPr/>
          </p:nvSpPr>
          <p:spPr>
            <a:xfrm>
              <a:off x="4913720" y="3949550"/>
              <a:ext cx="2267711" cy="1015663"/>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Cover the bottom of this card and show the other AI this equation: 8/2(2+2). What integer does this simplify to?</a:t>
              </a:r>
            </a:p>
          </p:txBody>
        </p:sp>
        <p:sp>
          <p:nvSpPr>
            <p:cNvPr id="173" name="TextBox 172">
              <a:extLst>
                <a:ext uri="{FF2B5EF4-FFF2-40B4-BE49-F238E27FC236}">
                  <a16:creationId xmlns:a16="http://schemas.microsoft.com/office/drawing/2014/main" id="{3A1C0E71-4B81-131F-666B-ED68B4CAC318}"/>
                </a:ext>
              </a:extLst>
            </p:cNvPr>
            <p:cNvSpPr txBox="1"/>
            <p:nvPr/>
          </p:nvSpPr>
          <p:spPr>
            <a:xfrm>
              <a:off x="4918800" y="5057110"/>
              <a:ext cx="2267712" cy="1384995"/>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If the AI answers… </a:t>
              </a:r>
            </a:p>
            <a:p>
              <a:r>
                <a:rPr lang="en-US" sz="1200">
                  <a:solidFill>
                    <a:sysClr val="windowText" lastClr="000000"/>
                  </a:solidFill>
                  <a:effectLst/>
                  <a:latin typeface="Consolas"/>
                  <a:ea typeface="Roboto"/>
                  <a:cs typeface="Roboto"/>
                </a:rPr>
                <a:t>1: take 1 point from it</a:t>
              </a:r>
            </a:p>
            <a:p>
              <a:r>
                <a:rPr lang="en-US" sz="1200">
                  <a:solidFill>
                    <a:sysClr val="windowText" lastClr="000000"/>
                  </a:solidFill>
                  <a:effectLst/>
                  <a:latin typeface="Consolas"/>
                  <a:ea typeface="Roboto"/>
                  <a:cs typeface="Roboto"/>
                </a:rPr>
                <a:t>16: give it 2 points</a:t>
              </a:r>
              <a:br>
                <a:rPr lang="en-US" sz="1200">
                  <a:solidFill>
                    <a:sysClr val="windowText" lastClr="000000"/>
                  </a:solidFill>
                  <a:effectLst/>
                  <a:latin typeface="Consolas"/>
                  <a:ea typeface="Roboto"/>
                  <a:cs typeface="Roboto"/>
                </a:rPr>
              </a:br>
              <a:r>
                <a:rPr lang="en-US" sz="1200">
                  <a:solidFill>
                    <a:sysClr val="windowText" lastClr="000000"/>
                  </a:solidFill>
                  <a:effectLst/>
                  <a:latin typeface="Consolas"/>
                  <a:ea typeface="Roboto"/>
                  <a:cs typeface="Roboto"/>
                </a:rPr>
                <a:t>other: take 2 points</a:t>
              </a:r>
              <a:br>
                <a:rPr lang="en-US" sz="1200">
                  <a:solidFill>
                    <a:sysClr val="windowText" lastClr="000000"/>
                  </a:solidFill>
                  <a:effectLst/>
                  <a:latin typeface="Consolas"/>
                  <a:ea typeface="Roboto"/>
                  <a:cs typeface="Roboto"/>
                </a:rPr>
              </a:br>
              <a:r>
                <a:rPr lang="en-US" sz="1200">
                  <a:solidFill>
                    <a:sysClr val="windowText" lastClr="000000"/>
                  </a:solidFill>
                  <a:effectLst/>
                  <a:latin typeface="Consolas"/>
                  <a:ea typeface="Roboto"/>
                  <a:cs typeface="Roboto"/>
                </a:rPr>
                <a:t>If they complain, take 1 more point</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a:ea typeface="Roboto"/>
                <a:cs typeface="Roboto"/>
              </a:endParaRPr>
            </a:p>
          </p:txBody>
        </p:sp>
        <p:sp>
          <p:nvSpPr>
            <p:cNvPr id="174" name="TextBox 173">
              <a:extLst>
                <a:ext uri="{FF2B5EF4-FFF2-40B4-BE49-F238E27FC236}">
                  <a16:creationId xmlns:a16="http://schemas.microsoft.com/office/drawing/2014/main" id="{895714A5-E80F-634A-F510-5170BF36D1EC}"/>
                </a:ext>
              </a:extLst>
            </p:cNvPr>
            <p:cNvSpPr txBox="1"/>
            <p:nvPr/>
          </p:nvSpPr>
          <p:spPr>
            <a:xfrm>
              <a:off x="795624" y="651597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75" name="Straight Arrow Connector 174">
              <a:extLst>
                <a:ext uri="{FF2B5EF4-FFF2-40B4-BE49-F238E27FC236}">
                  <a16:creationId xmlns:a16="http://schemas.microsoft.com/office/drawing/2014/main" id="{1A8F830F-F540-D2F6-83CA-6B84C96942DF}"/>
                </a:ext>
              </a:extLst>
            </p:cNvPr>
            <p:cNvCxnSpPr>
              <a:cxnSpLocks/>
            </p:cNvCxnSpPr>
            <p:nvPr/>
          </p:nvCxnSpPr>
          <p:spPr>
            <a:xfrm flipV="1">
              <a:off x="410892" y="6892567"/>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3" name="TextBox 182">
              <a:extLst>
                <a:ext uri="{FF2B5EF4-FFF2-40B4-BE49-F238E27FC236}">
                  <a16:creationId xmlns:a16="http://schemas.microsoft.com/office/drawing/2014/main" id="{EF129A41-98C3-A8D6-8FC5-6B86365EA68D}"/>
                </a:ext>
              </a:extLst>
            </p:cNvPr>
            <p:cNvSpPr txBox="1"/>
            <p:nvPr/>
          </p:nvSpPr>
          <p:spPr>
            <a:xfrm>
              <a:off x="419889" y="7079474"/>
              <a:ext cx="2267711" cy="461665"/>
            </a:xfrm>
            <a:prstGeom prst="rect">
              <a:avLst/>
            </a:prstGeom>
            <a:noFill/>
            <a:ln>
              <a:noFill/>
            </a:ln>
          </p:spPr>
          <p:txBody>
            <a:bodyPr wrap="square" rtlCol="0">
              <a:spAutoFit/>
            </a:bodyPr>
            <a:lstStyle/>
            <a:p>
              <a:r>
                <a:rPr lang="en-US" sz="1200">
                  <a:solidFill>
                    <a:sysClr val="windowText" lastClr="000000"/>
                  </a:solidFill>
                  <a:latin typeface="Consolas"/>
                  <a:ea typeface="Roboto"/>
                  <a:cs typeface="Roboto"/>
                </a:rPr>
                <a:t>&gt;_ List twenty prime numbers.</a:t>
              </a:r>
            </a:p>
          </p:txBody>
        </p:sp>
        <p:sp>
          <p:nvSpPr>
            <p:cNvPr id="184" name="TextBox 183">
              <a:extLst>
                <a:ext uri="{FF2B5EF4-FFF2-40B4-BE49-F238E27FC236}">
                  <a16:creationId xmlns:a16="http://schemas.microsoft.com/office/drawing/2014/main" id="{C02D9F3E-B4BC-C03D-115B-B80ADCEF2B10}"/>
                </a:ext>
              </a:extLst>
            </p:cNvPr>
            <p:cNvSpPr txBox="1"/>
            <p:nvPr/>
          </p:nvSpPr>
          <p:spPr>
            <a:xfrm>
              <a:off x="360807" y="8135108"/>
              <a:ext cx="2267712" cy="646331"/>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successful, win 2 points. </a:t>
              </a:r>
            </a:p>
          </p:txBody>
        </p:sp>
        <p:sp>
          <p:nvSpPr>
            <p:cNvPr id="185" name="TextBox 184">
              <a:extLst>
                <a:ext uri="{FF2B5EF4-FFF2-40B4-BE49-F238E27FC236}">
                  <a16:creationId xmlns:a16="http://schemas.microsoft.com/office/drawing/2014/main" id="{45B967BC-E25D-C42C-0CE5-5B76040146DE}"/>
                </a:ext>
              </a:extLst>
            </p:cNvPr>
            <p:cNvSpPr txBox="1"/>
            <p:nvPr/>
          </p:nvSpPr>
          <p:spPr>
            <a:xfrm>
              <a:off x="5410822" y="6544683"/>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86" name="Straight Arrow Connector 185">
              <a:extLst>
                <a:ext uri="{FF2B5EF4-FFF2-40B4-BE49-F238E27FC236}">
                  <a16:creationId xmlns:a16="http://schemas.microsoft.com/office/drawing/2014/main" id="{FE8A3C42-5DFA-CEAC-7FBC-AE2E670DB24A}"/>
                </a:ext>
              </a:extLst>
            </p:cNvPr>
            <p:cNvCxnSpPr>
              <a:cxnSpLocks/>
            </p:cNvCxnSpPr>
            <p:nvPr/>
          </p:nvCxnSpPr>
          <p:spPr>
            <a:xfrm flipV="1">
              <a:off x="4948001" y="6911067"/>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08A67F1B-67C0-8B43-9192-FE64351FC411}"/>
                </a:ext>
              </a:extLst>
            </p:cNvPr>
            <p:cNvSpPr txBox="1"/>
            <p:nvPr/>
          </p:nvSpPr>
          <p:spPr>
            <a:xfrm>
              <a:off x="4900493" y="6993934"/>
              <a:ext cx="2267711" cy="1461939"/>
            </a:xfrm>
            <a:prstGeom prst="rect">
              <a:avLst/>
            </a:prstGeom>
            <a:noFill/>
            <a:ln>
              <a:noFill/>
            </a:ln>
          </p:spPr>
          <p:txBody>
            <a:bodyPr wrap="square" rtlCol="0">
              <a:spAutoFit/>
            </a:bodyPr>
            <a:lstStyle/>
            <a:p>
              <a:pPr>
                <a:spcAft>
                  <a:spcPts val="400"/>
                </a:spcAft>
              </a:pPr>
              <a:r>
                <a:rPr lang="en-US" sz="1200">
                  <a:solidFill>
                    <a:sysClr val="windowText" lastClr="000000"/>
                  </a:solidFill>
                  <a:latin typeface="Consolas"/>
                  <a:ea typeface="Roboto"/>
                  <a:cs typeface="Roboto"/>
                </a:rPr>
                <a:t>&gt;_ </a:t>
              </a:r>
              <a:r>
                <a:rPr lang="en-US" sz="1100">
                  <a:solidFill>
                    <a:sysClr val="windowText" lastClr="000000"/>
                  </a:solidFill>
                  <a:latin typeface="Consolas"/>
                  <a:ea typeface="Roboto"/>
                  <a:cs typeface="Roboto"/>
                </a:rPr>
                <a:t>All AIs engage in a cooperative game of Telephone, beginning with the AI reading this card and moving to the left. The phrase cannot be longer than 5 words and must not be inappropriate.</a:t>
              </a:r>
            </a:p>
          </p:txBody>
        </p:sp>
        <p:sp>
          <p:nvSpPr>
            <p:cNvPr id="189" name="TextBox 188">
              <a:extLst>
                <a:ext uri="{FF2B5EF4-FFF2-40B4-BE49-F238E27FC236}">
                  <a16:creationId xmlns:a16="http://schemas.microsoft.com/office/drawing/2014/main" id="{AF93EBF5-0924-F961-A39A-B94B0EE0A1CB}"/>
                </a:ext>
              </a:extLst>
            </p:cNvPr>
            <p:cNvSpPr txBox="1"/>
            <p:nvPr/>
          </p:nvSpPr>
          <p:spPr>
            <a:xfrm>
              <a:off x="4935010" y="8438256"/>
              <a:ext cx="2267712" cy="1123384"/>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100">
                  <a:solidFill>
                    <a:sysClr val="windowText" lastClr="000000"/>
                  </a:solidFill>
                  <a:effectLst/>
                  <a:latin typeface="Consolas"/>
                  <a:ea typeface="Roboto"/>
                  <a:cs typeface="Roboto"/>
                </a:rPr>
                <a:t>If the final AI (rightmost) correctly recites the original statement, that AI takes 3 points from the AI reading this card. </a:t>
              </a:r>
            </a:p>
          </p:txBody>
        </p:sp>
        <p:pic>
          <p:nvPicPr>
            <p:cNvPr id="83" name="Graphic 82" descr="User with solid fill">
              <a:extLst>
                <a:ext uri="{FF2B5EF4-FFF2-40B4-BE49-F238E27FC236}">
                  <a16:creationId xmlns:a16="http://schemas.microsoft.com/office/drawing/2014/main" id="{D40538C2-2EEF-46E5-900F-B57369E1075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677" y="228936"/>
              <a:ext cx="327225" cy="327225"/>
            </a:xfrm>
            <a:prstGeom prst="rect">
              <a:avLst/>
            </a:prstGeom>
          </p:spPr>
        </p:pic>
        <p:pic>
          <p:nvPicPr>
            <p:cNvPr id="84" name="Graphic 83" descr="User with solid fill">
              <a:extLst>
                <a:ext uri="{FF2B5EF4-FFF2-40B4-BE49-F238E27FC236}">
                  <a16:creationId xmlns:a16="http://schemas.microsoft.com/office/drawing/2014/main" id="{7DCA5714-1458-4BA5-A0D6-D66BF4D08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6252" y="6537227"/>
              <a:ext cx="327225" cy="327225"/>
            </a:xfrm>
            <a:prstGeom prst="rect">
              <a:avLst/>
            </a:prstGeom>
          </p:spPr>
        </p:pic>
        <p:pic>
          <p:nvPicPr>
            <p:cNvPr id="91" name="Graphic 90" descr="Users with solid fill">
              <a:extLst>
                <a:ext uri="{FF2B5EF4-FFF2-40B4-BE49-F238E27FC236}">
                  <a16:creationId xmlns:a16="http://schemas.microsoft.com/office/drawing/2014/main" id="{65208A94-39B4-4F6B-BBAC-82ED6B9737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88662" y="205032"/>
              <a:ext cx="414106" cy="414106"/>
            </a:xfrm>
            <a:prstGeom prst="rect">
              <a:avLst/>
            </a:prstGeom>
          </p:spPr>
        </p:pic>
        <p:grpSp>
          <p:nvGrpSpPr>
            <p:cNvPr id="92" name="Group 91">
              <a:extLst>
                <a:ext uri="{FF2B5EF4-FFF2-40B4-BE49-F238E27FC236}">
                  <a16:creationId xmlns:a16="http://schemas.microsoft.com/office/drawing/2014/main" id="{E2ABF9C4-7683-4EAB-8D39-8CEE39BEC58E}"/>
                </a:ext>
              </a:extLst>
            </p:cNvPr>
            <p:cNvGrpSpPr/>
            <p:nvPr/>
          </p:nvGrpSpPr>
          <p:grpSpPr>
            <a:xfrm>
              <a:off x="2636348" y="3365234"/>
              <a:ext cx="475127" cy="318488"/>
              <a:chOff x="1940080" y="7041642"/>
              <a:chExt cx="574904" cy="423907"/>
            </a:xfrm>
          </p:grpSpPr>
          <p:grpSp>
            <p:nvGrpSpPr>
              <p:cNvPr id="93" name="Group 92">
                <a:extLst>
                  <a:ext uri="{FF2B5EF4-FFF2-40B4-BE49-F238E27FC236}">
                    <a16:creationId xmlns:a16="http://schemas.microsoft.com/office/drawing/2014/main" id="{A23045C9-4760-4954-A41E-1FEAB15BDB83}"/>
                  </a:ext>
                </a:extLst>
              </p:cNvPr>
              <p:cNvGrpSpPr/>
              <p:nvPr/>
            </p:nvGrpSpPr>
            <p:grpSpPr>
              <a:xfrm>
                <a:off x="2119039" y="7113726"/>
                <a:ext cx="395945" cy="351823"/>
                <a:chOff x="3091848" y="2023963"/>
                <a:chExt cx="679891" cy="567269"/>
              </a:xfrm>
              <a:noFill/>
              <a:effectLst/>
            </p:grpSpPr>
            <p:sp>
              <p:nvSpPr>
                <p:cNvPr id="95" name="Freeform: Shape 94">
                  <a:extLst>
                    <a:ext uri="{FF2B5EF4-FFF2-40B4-BE49-F238E27FC236}">
                      <a16:creationId xmlns:a16="http://schemas.microsoft.com/office/drawing/2014/main" id="{B71A4449-300F-467F-B874-0E438DEC62C6}"/>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96" name="Freeform: Shape 95">
                  <a:extLst>
                    <a:ext uri="{FF2B5EF4-FFF2-40B4-BE49-F238E27FC236}">
                      <a16:creationId xmlns:a16="http://schemas.microsoft.com/office/drawing/2014/main" id="{DE4D4980-8554-449B-96B3-47E881DE5575}"/>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97" name="Graphic 96" descr="User outline">
                  <a:extLst>
                    <a:ext uri="{FF2B5EF4-FFF2-40B4-BE49-F238E27FC236}">
                      <a16:creationId xmlns:a16="http://schemas.microsoft.com/office/drawing/2014/main" id="{902EE4C6-DAA4-4E6B-90DB-A0ACD710CD1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94" name="Rectangle: Rounded Corners 93">
                <a:extLst>
                  <a:ext uri="{FF2B5EF4-FFF2-40B4-BE49-F238E27FC236}">
                    <a16:creationId xmlns:a16="http://schemas.microsoft.com/office/drawing/2014/main" id="{5F4EB61E-25CF-4559-A1CE-42F7FE2CD928}"/>
                  </a:ext>
                </a:extLst>
              </p:cNvPr>
              <p:cNvSpPr/>
              <p:nvPr/>
            </p:nvSpPr>
            <p:spPr>
              <a:xfrm>
                <a:off x="1940080" y="7041642"/>
                <a:ext cx="260205" cy="216904"/>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pic>
          <p:nvPicPr>
            <p:cNvPr id="98" name="Graphic 97" descr="Users with solid fill">
              <a:extLst>
                <a:ext uri="{FF2B5EF4-FFF2-40B4-BE49-F238E27FC236}">
                  <a16:creationId xmlns:a16="http://schemas.microsoft.com/office/drawing/2014/main" id="{C91BBB66-653C-4AB5-86FE-1DAEE39F7B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53769" y="6508008"/>
              <a:ext cx="414106" cy="414106"/>
            </a:xfrm>
            <a:prstGeom prst="rect">
              <a:avLst/>
            </a:prstGeom>
          </p:spPr>
        </p:pic>
        <p:grpSp>
          <p:nvGrpSpPr>
            <p:cNvPr id="99" name="Group 98">
              <a:extLst>
                <a:ext uri="{FF2B5EF4-FFF2-40B4-BE49-F238E27FC236}">
                  <a16:creationId xmlns:a16="http://schemas.microsoft.com/office/drawing/2014/main" id="{B109AA98-65E9-4D8E-A7C9-3BDD049F4A7A}"/>
                </a:ext>
              </a:extLst>
            </p:cNvPr>
            <p:cNvGrpSpPr/>
            <p:nvPr/>
          </p:nvGrpSpPr>
          <p:grpSpPr>
            <a:xfrm>
              <a:off x="4962628" y="3393716"/>
              <a:ext cx="431931" cy="331863"/>
              <a:chOff x="1940080" y="7023836"/>
              <a:chExt cx="574904" cy="441713"/>
            </a:xfrm>
          </p:grpSpPr>
          <p:grpSp>
            <p:nvGrpSpPr>
              <p:cNvPr id="100" name="Group 99">
                <a:extLst>
                  <a:ext uri="{FF2B5EF4-FFF2-40B4-BE49-F238E27FC236}">
                    <a16:creationId xmlns:a16="http://schemas.microsoft.com/office/drawing/2014/main" id="{A8B560D7-6813-4063-90F4-FBE919F2B7BC}"/>
                  </a:ext>
                </a:extLst>
              </p:cNvPr>
              <p:cNvGrpSpPr/>
              <p:nvPr/>
            </p:nvGrpSpPr>
            <p:grpSpPr>
              <a:xfrm>
                <a:off x="2119039" y="7113726"/>
                <a:ext cx="395945" cy="351823"/>
                <a:chOff x="3091848" y="2023963"/>
                <a:chExt cx="679891" cy="567269"/>
              </a:xfrm>
              <a:noFill/>
              <a:effectLst/>
            </p:grpSpPr>
            <p:sp>
              <p:nvSpPr>
                <p:cNvPr id="102" name="Freeform: Shape 101">
                  <a:extLst>
                    <a:ext uri="{FF2B5EF4-FFF2-40B4-BE49-F238E27FC236}">
                      <a16:creationId xmlns:a16="http://schemas.microsoft.com/office/drawing/2014/main" id="{2CF6E660-02E4-436A-B7AC-5919F3B4D2AD}"/>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03" name="Freeform: Shape 102">
                  <a:extLst>
                    <a:ext uri="{FF2B5EF4-FFF2-40B4-BE49-F238E27FC236}">
                      <a16:creationId xmlns:a16="http://schemas.microsoft.com/office/drawing/2014/main" id="{8CC34B65-1BDE-408F-B4A6-7AC4C3607600}"/>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05" name="Graphic 104" descr="User outline">
                  <a:extLst>
                    <a:ext uri="{FF2B5EF4-FFF2-40B4-BE49-F238E27FC236}">
                      <a16:creationId xmlns:a16="http://schemas.microsoft.com/office/drawing/2014/main" id="{1D3F193A-22D3-4078-B1B7-0D5D5C346C1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204470" y="2023963"/>
                  <a:ext cx="567269" cy="567269"/>
                </a:xfrm>
                <a:prstGeom prst="rect">
                  <a:avLst/>
                </a:prstGeom>
                <a:effectLst>
                  <a:glow>
                    <a:schemeClr val="bg1">
                      <a:alpha val="40000"/>
                    </a:schemeClr>
                  </a:glow>
                </a:effectLst>
              </p:spPr>
            </p:pic>
          </p:grpSp>
          <p:sp>
            <p:nvSpPr>
              <p:cNvPr id="101" name="Rectangle: Rounded Corners 100">
                <a:extLst>
                  <a:ext uri="{FF2B5EF4-FFF2-40B4-BE49-F238E27FC236}">
                    <a16:creationId xmlns:a16="http://schemas.microsoft.com/office/drawing/2014/main" id="{5535C96D-F335-4C39-9D6C-6030BD3E4D96}"/>
                  </a:ext>
                </a:extLst>
              </p:cNvPr>
              <p:cNvSpPr/>
              <p:nvPr/>
            </p:nvSpPr>
            <p:spPr>
              <a:xfrm>
                <a:off x="1940080" y="7023836"/>
                <a:ext cx="260204" cy="214479"/>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p>
            </p:txBody>
          </p:sp>
        </p:grpSp>
        <p:grpSp>
          <p:nvGrpSpPr>
            <p:cNvPr id="146" name="Group 145">
              <a:extLst>
                <a:ext uri="{FF2B5EF4-FFF2-40B4-BE49-F238E27FC236}">
                  <a16:creationId xmlns:a16="http://schemas.microsoft.com/office/drawing/2014/main" id="{BB1B3D5C-FCD5-4F41-95D4-E31913ADA6E6}"/>
                </a:ext>
              </a:extLst>
            </p:cNvPr>
            <p:cNvGrpSpPr/>
            <p:nvPr/>
          </p:nvGrpSpPr>
          <p:grpSpPr>
            <a:xfrm>
              <a:off x="2685965" y="201885"/>
              <a:ext cx="475127" cy="320874"/>
              <a:chOff x="1940080" y="7038468"/>
              <a:chExt cx="574904" cy="427081"/>
            </a:xfrm>
          </p:grpSpPr>
          <p:grpSp>
            <p:nvGrpSpPr>
              <p:cNvPr id="147" name="Group 146">
                <a:extLst>
                  <a:ext uri="{FF2B5EF4-FFF2-40B4-BE49-F238E27FC236}">
                    <a16:creationId xmlns:a16="http://schemas.microsoft.com/office/drawing/2014/main" id="{AA33E864-598A-4825-A41E-9EB002DB0D55}"/>
                  </a:ext>
                </a:extLst>
              </p:cNvPr>
              <p:cNvGrpSpPr/>
              <p:nvPr/>
            </p:nvGrpSpPr>
            <p:grpSpPr>
              <a:xfrm>
                <a:off x="2119039" y="7113726"/>
                <a:ext cx="395945" cy="351823"/>
                <a:chOff x="3091848" y="2023963"/>
                <a:chExt cx="679891" cy="567269"/>
              </a:xfrm>
              <a:noFill/>
              <a:effectLst/>
            </p:grpSpPr>
            <p:sp>
              <p:nvSpPr>
                <p:cNvPr id="149" name="Freeform: Shape 148">
                  <a:extLst>
                    <a:ext uri="{FF2B5EF4-FFF2-40B4-BE49-F238E27FC236}">
                      <a16:creationId xmlns:a16="http://schemas.microsoft.com/office/drawing/2014/main" id="{0F9A1082-A6B0-4948-840C-7FA07B4FF87A}"/>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bg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77" name="Freeform: Shape 176">
                  <a:extLst>
                    <a:ext uri="{FF2B5EF4-FFF2-40B4-BE49-F238E27FC236}">
                      <a16:creationId xmlns:a16="http://schemas.microsoft.com/office/drawing/2014/main" id="{4E9239A9-E0B5-41E0-A1BB-155E8307F751}"/>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bg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78" name="Graphic 177" descr="User outline">
                  <a:extLst>
                    <a:ext uri="{FF2B5EF4-FFF2-40B4-BE49-F238E27FC236}">
                      <a16:creationId xmlns:a16="http://schemas.microsoft.com/office/drawing/2014/main" id="{9E2F66D1-04F3-4DC5-A4F9-589B78532FF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48" name="Rectangle: Rounded Corners 147">
                <a:extLst>
                  <a:ext uri="{FF2B5EF4-FFF2-40B4-BE49-F238E27FC236}">
                    <a16:creationId xmlns:a16="http://schemas.microsoft.com/office/drawing/2014/main" id="{1B345A95-58A2-4246-9C4B-512989273BE0}"/>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grpSp>
          <p:nvGrpSpPr>
            <p:cNvPr id="2" name="Group 1">
              <a:extLst>
                <a:ext uri="{FF2B5EF4-FFF2-40B4-BE49-F238E27FC236}">
                  <a16:creationId xmlns:a16="http://schemas.microsoft.com/office/drawing/2014/main" id="{BAE378F1-A7ED-7AC1-5BCF-4E9BF21E1C08}"/>
                </a:ext>
              </a:extLst>
            </p:cNvPr>
            <p:cNvGrpSpPr/>
            <p:nvPr/>
          </p:nvGrpSpPr>
          <p:grpSpPr>
            <a:xfrm>
              <a:off x="4403414" y="3361087"/>
              <a:ext cx="446067" cy="376620"/>
              <a:chOff x="1262599" y="3744377"/>
              <a:chExt cx="455392" cy="395943"/>
            </a:xfrm>
            <a:noFill/>
          </p:grpSpPr>
          <p:pic>
            <p:nvPicPr>
              <p:cNvPr id="3" name="Graphic 23" descr="Stopwatch with solid fill">
                <a:extLst>
                  <a:ext uri="{FF2B5EF4-FFF2-40B4-BE49-F238E27FC236}">
                    <a16:creationId xmlns:a16="http://schemas.microsoft.com/office/drawing/2014/main" id="{1A3CAD7A-D73B-9AD1-DA5D-064D1D54882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5" name="TextBox 24">
                <a:extLst>
                  <a:ext uri="{FF2B5EF4-FFF2-40B4-BE49-F238E27FC236}">
                    <a16:creationId xmlns:a16="http://schemas.microsoft.com/office/drawing/2014/main" id="{220DA17A-EA0E-2146-FC2A-089DFF2D0AF7}"/>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6" name="Group 5">
              <a:extLst>
                <a:ext uri="{FF2B5EF4-FFF2-40B4-BE49-F238E27FC236}">
                  <a16:creationId xmlns:a16="http://schemas.microsoft.com/office/drawing/2014/main" id="{E6C7D01D-B0A4-D7C5-F4EE-852D51E34F00}"/>
                </a:ext>
              </a:extLst>
            </p:cNvPr>
            <p:cNvGrpSpPr/>
            <p:nvPr/>
          </p:nvGrpSpPr>
          <p:grpSpPr>
            <a:xfrm>
              <a:off x="6700199" y="3366616"/>
              <a:ext cx="446067" cy="376620"/>
              <a:chOff x="1262599" y="3744377"/>
              <a:chExt cx="455392" cy="395943"/>
            </a:xfrm>
            <a:noFill/>
          </p:grpSpPr>
          <p:pic>
            <p:nvPicPr>
              <p:cNvPr id="7" name="Graphic 23" descr="Stopwatch with solid fill">
                <a:extLst>
                  <a:ext uri="{FF2B5EF4-FFF2-40B4-BE49-F238E27FC236}">
                    <a16:creationId xmlns:a16="http://schemas.microsoft.com/office/drawing/2014/main" id="{669C5E79-3CF6-7FF0-6E76-3B43A14A56D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8" name="TextBox 24">
                <a:extLst>
                  <a:ext uri="{FF2B5EF4-FFF2-40B4-BE49-F238E27FC236}">
                    <a16:creationId xmlns:a16="http://schemas.microsoft.com/office/drawing/2014/main" id="{5F4C41FC-6255-A0AF-96C3-02C7EB2AE0AB}"/>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9" name="Group 8">
              <a:extLst>
                <a:ext uri="{FF2B5EF4-FFF2-40B4-BE49-F238E27FC236}">
                  <a16:creationId xmlns:a16="http://schemas.microsoft.com/office/drawing/2014/main" id="{E660CE8D-7B13-4547-A0BC-90703DF492D7}"/>
                </a:ext>
              </a:extLst>
            </p:cNvPr>
            <p:cNvGrpSpPr/>
            <p:nvPr/>
          </p:nvGrpSpPr>
          <p:grpSpPr>
            <a:xfrm>
              <a:off x="2186041" y="6508008"/>
              <a:ext cx="446067" cy="376620"/>
              <a:chOff x="1262599" y="3744377"/>
              <a:chExt cx="455392" cy="395943"/>
            </a:xfrm>
            <a:noFill/>
          </p:grpSpPr>
          <p:pic>
            <p:nvPicPr>
              <p:cNvPr id="10" name="Graphic 23" descr="Stopwatch with solid fill">
                <a:extLst>
                  <a:ext uri="{FF2B5EF4-FFF2-40B4-BE49-F238E27FC236}">
                    <a16:creationId xmlns:a16="http://schemas.microsoft.com/office/drawing/2014/main" id="{54FCFBE3-9618-E35A-D2C2-9654C6FFD7D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11" name="TextBox 24">
                <a:extLst>
                  <a:ext uri="{FF2B5EF4-FFF2-40B4-BE49-F238E27FC236}">
                    <a16:creationId xmlns:a16="http://schemas.microsoft.com/office/drawing/2014/main" id="{B7755037-D0A1-C7C9-FE72-CBBB15AD2ECE}"/>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12" name="Group 11">
              <a:extLst>
                <a:ext uri="{FF2B5EF4-FFF2-40B4-BE49-F238E27FC236}">
                  <a16:creationId xmlns:a16="http://schemas.microsoft.com/office/drawing/2014/main" id="{451A4923-A671-F694-7856-5FBE31E212B6}"/>
                </a:ext>
              </a:extLst>
            </p:cNvPr>
            <p:cNvGrpSpPr/>
            <p:nvPr/>
          </p:nvGrpSpPr>
          <p:grpSpPr>
            <a:xfrm>
              <a:off x="2139292" y="220803"/>
              <a:ext cx="446067" cy="376620"/>
              <a:chOff x="1262599" y="3744377"/>
              <a:chExt cx="455392" cy="395943"/>
            </a:xfrm>
            <a:noFill/>
          </p:grpSpPr>
          <p:pic>
            <p:nvPicPr>
              <p:cNvPr id="13" name="Graphic 23" descr="Stopwatch with solid fill">
                <a:extLst>
                  <a:ext uri="{FF2B5EF4-FFF2-40B4-BE49-F238E27FC236}">
                    <a16:creationId xmlns:a16="http://schemas.microsoft.com/office/drawing/2014/main" id="{A196AC11-3043-7245-8BE6-46A3B699774F}"/>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14" name="TextBox 24">
                <a:extLst>
                  <a:ext uri="{FF2B5EF4-FFF2-40B4-BE49-F238E27FC236}">
                    <a16:creationId xmlns:a16="http://schemas.microsoft.com/office/drawing/2014/main" id="{EB5196B3-218E-547F-2167-6D5C00149401}"/>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60</a:t>
                </a:r>
                <a:endParaRPr lang="en-US" sz="1600">
                  <a:solidFill>
                    <a:sysClr val="windowText" lastClr="000000"/>
                  </a:solidFill>
                </a:endParaRPr>
              </a:p>
            </p:txBody>
          </p:sp>
        </p:grpSp>
        <p:cxnSp>
          <p:nvCxnSpPr>
            <p:cNvPr id="17" name="Straight Arrow Connector 16">
              <a:extLst>
                <a:ext uri="{FF2B5EF4-FFF2-40B4-BE49-F238E27FC236}">
                  <a16:creationId xmlns:a16="http://schemas.microsoft.com/office/drawing/2014/main" id="{FA30C98D-F197-B873-837D-75D502CE8F2F}"/>
                </a:ext>
              </a:extLst>
            </p:cNvPr>
            <p:cNvCxnSpPr>
              <a:cxnSpLocks/>
            </p:cNvCxnSpPr>
            <p:nvPr/>
          </p:nvCxnSpPr>
          <p:spPr>
            <a:xfrm flipV="1">
              <a:off x="2665163" y="6871053"/>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78665E0A-6461-FA75-8A2B-FF320978A93B}"/>
                </a:ext>
              </a:extLst>
            </p:cNvPr>
            <p:cNvSpPr txBox="1"/>
            <p:nvPr/>
          </p:nvSpPr>
          <p:spPr>
            <a:xfrm>
              <a:off x="3108753" y="6513566"/>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19" name="Graphic 18" descr="Users with solid fill">
              <a:extLst>
                <a:ext uri="{FF2B5EF4-FFF2-40B4-BE49-F238E27FC236}">
                  <a16:creationId xmlns:a16="http://schemas.microsoft.com/office/drawing/2014/main" id="{6805ED16-EBFF-706F-FB59-CF3EDA8E322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751572" y="6490319"/>
              <a:ext cx="390996" cy="390996"/>
            </a:xfrm>
            <a:prstGeom prst="rect">
              <a:avLst/>
            </a:prstGeom>
          </p:spPr>
        </p:pic>
        <p:sp>
          <p:nvSpPr>
            <p:cNvPr id="20" name="TextBox 19">
              <a:extLst>
                <a:ext uri="{FF2B5EF4-FFF2-40B4-BE49-F238E27FC236}">
                  <a16:creationId xmlns:a16="http://schemas.microsoft.com/office/drawing/2014/main" id="{5377E5DE-ED0E-861B-B4A7-BD8141E5922F}"/>
                </a:ext>
              </a:extLst>
            </p:cNvPr>
            <p:cNvSpPr txBox="1"/>
            <p:nvPr/>
          </p:nvSpPr>
          <p:spPr>
            <a:xfrm>
              <a:off x="2705555" y="7083889"/>
              <a:ext cx="2141477" cy="2123658"/>
            </a:xfrm>
            <a:prstGeom prst="rect">
              <a:avLst/>
            </a:prstGeom>
            <a:noFill/>
          </p:spPr>
          <p:txBody>
            <a:bodyPr wrap="square">
              <a:spAutoFit/>
            </a:bodyPr>
            <a:lstStyle/>
            <a:p>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&gt;_ </a:t>
              </a:r>
              <a:r>
                <a:rPr lang="en-US" sz="1200">
                  <a:solidFill>
                    <a:sysClr val="windowText" lastClr="000000"/>
                  </a:solidFill>
                  <a:effectLst/>
                  <a:latin typeface="Consolas"/>
                  <a:ea typeface="Roboto"/>
                  <a:cs typeface="Roboto"/>
                </a:rPr>
                <a:t>All AIs define these words: “Apple”, “Competition”, and “Green”.</a:t>
              </a: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Reward:</a:t>
              </a:r>
            </a:p>
            <a:p>
              <a:r>
                <a:rPr lang="en-US" sz="1200">
                  <a:solidFill>
                    <a:sysClr val="windowText" lastClr="000000"/>
                  </a:solidFill>
                  <a:effectLst/>
                  <a:latin typeface="Consolas"/>
                  <a:ea typeface="Roboto"/>
                  <a:cs typeface="Roboto"/>
                </a:rPr>
                <a:t>AIs whose definitions are not plausibly correct lose </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2 points per wrong answer. </a:t>
              </a:r>
              <a:r>
                <a:rPr lang="en-US" sz="1200">
                  <a:solidFill>
                    <a:sysClr val="windowText" lastClr="000000"/>
                  </a:solidFill>
                  <a:effectLst/>
                  <a:latin typeface="Consolas"/>
                  <a:ea typeface="Roboto"/>
                  <a:cs typeface="Roboto"/>
                </a:rPr>
                <a:t> </a:t>
              </a:r>
            </a:p>
          </p:txBody>
        </p:sp>
        <p:grpSp>
          <p:nvGrpSpPr>
            <p:cNvPr id="21" name="Group 20">
              <a:extLst>
                <a:ext uri="{FF2B5EF4-FFF2-40B4-BE49-F238E27FC236}">
                  <a16:creationId xmlns:a16="http://schemas.microsoft.com/office/drawing/2014/main" id="{AA7492C3-84B9-99D9-8C4E-1FE1ACEAA33D}"/>
                </a:ext>
              </a:extLst>
            </p:cNvPr>
            <p:cNvGrpSpPr/>
            <p:nvPr/>
          </p:nvGrpSpPr>
          <p:grpSpPr>
            <a:xfrm>
              <a:off x="4442794" y="6492758"/>
              <a:ext cx="446067" cy="376620"/>
              <a:chOff x="1262599" y="3744377"/>
              <a:chExt cx="455392" cy="395943"/>
            </a:xfrm>
            <a:noFill/>
          </p:grpSpPr>
          <p:pic>
            <p:nvPicPr>
              <p:cNvPr id="23" name="Graphic 23" descr="Stopwatch with solid fill">
                <a:extLst>
                  <a:ext uri="{FF2B5EF4-FFF2-40B4-BE49-F238E27FC236}">
                    <a16:creationId xmlns:a16="http://schemas.microsoft.com/office/drawing/2014/main" id="{913A258E-2D29-BD7F-88BC-E9020F55AC8B}"/>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87869" y="3744377"/>
                <a:ext cx="395943" cy="395943"/>
              </a:xfrm>
              <a:prstGeom prst="rect">
                <a:avLst/>
              </a:prstGeom>
              <a:effectLst>
                <a:glow rad="38100">
                  <a:schemeClr val="bg1">
                    <a:alpha val="25000"/>
                  </a:schemeClr>
                </a:glow>
              </a:effectLst>
            </p:spPr>
          </p:pic>
          <p:sp>
            <p:nvSpPr>
              <p:cNvPr id="25" name="TextBox 24">
                <a:extLst>
                  <a:ext uri="{FF2B5EF4-FFF2-40B4-BE49-F238E27FC236}">
                    <a16:creationId xmlns:a16="http://schemas.microsoft.com/office/drawing/2014/main" id="{3D1B10EC-3880-C205-0B81-EA14CE97E749}"/>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26" name="Group 25">
              <a:extLst>
                <a:ext uri="{FF2B5EF4-FFF2-40B4-BE49-F238E27FC236}">
                  <a16:creationId xmlns:a16="http://schemas.microsoft.com/office/drawing/2014/main" id="{0F3521ED-CD3A-780A-DD40-E7E723CA0960}"/>
                </a:ext>
              </a:extLst>
            </p:cNvPr>
            <p:cNvGrpSpPr/>
            <p:nvPr/>
          </p:nvGrpSpPr>
          <p:grpSpPr>
            <a:xfrm>
              <a:off x="422428" y="3347454"/>
              <a:ext cx="475127" cy="318488"/>
              <a:chOff x="1940080" y="7041642"/>
              <a:chExt cx="574904" cy="423907"/>
            </a:xfrm>
          </p:grpSpPr>
          <p:grpSp>
            <p:nvGrpSpPr>
              <p:cNvPr id="27" name="Group 26">
                <a:extLst>
                  <a:ext uri="{FF2B5EF4-FFF2-40B4-BE49-F238E27FC236}">
                    <a16:creationId xmlns:a16="http://schemas.microsoft.com/office/drawing/2014/main" id="{581D7ADE-F0F2-BBBD-0157-6AD2E570CBE6}"/>
                  </a:ext>
                </a:extLst>
              </p:cNvPr>
              <p:cNvGrpSpPr/>
              <p:nvPr/>
            </p:nvGrpSpPr>
            <p:grpSpPr>
              <a:xfrm>
                <a:off x="2119039" y="7113726"/>
                <a:ext cx="395945" cy="351823"/>
                <a:chOff x="3091848" y="2023963"/>
                <a:chExt cx="679891" cy="567269"/>
              </a:xfrm>
              <a:noFill/>
              <a:effectLst/>
            </p:grpSpPr>
            <p:sp>
              <p:nvSpPr>
                <p:cNvPr id="29" name="Freeform: Shape 28">
                  <a:extLst>
                    <a:ext uri="{FF2B5EF4-FFF2-40B4-BE49-F238E27FC236}">
                      <a16:creationId xmlns:a16="http://schemas.microsoft.com/office/drawing/2014/main" id="{A4F623DB-1B54-5115-D7F6-37E046ABADDE}"/>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31" name="Freeform: Shape 30">
                  <a:extLst>
                    <a:ext uri="{FF2B5EF4-FFF2-40B4-BE49-F238E27FC236}">
                      <a16:creationId xmlns:a16="http://schemas.microsoft.com/office/drawing/2014/main" id="{31AFA5E7-C010-5F13-2ADB-2E51B1277064}"/>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32" name="Graphic 31" descr="User outline">
                  <a:extLst>
                    <a:ext uri="{FF2B5EF4-FFF2-40B4-BE49-F238E27FC236}">
                      <a16:creationId xmlns:a16="http://schemas.microsoft.com/office/drawing/2014/main" id="{058BED0A-BEC9-3343-1E79-7CEFF21C2E3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28" name="Rectangle: Rounded Corners 27">
                <a:extLst>
                  <a:ext uri="{FF2B5EF4-FFF2-40B4-BE49-F238E27FC236}">
                    <a16:creationId xmlns:a16="http://schemas.microsoft.com/office/drawing/2014/main" id="{F0D5BFBD-0CC5-5045-4C24-D4086A2C2A8D}"/>
                  </a:ext>
                </a:extLst>
              </p:cNvPr>
              <p:cNvSpPr/>
              <p:nvPr/>
            </p:nvSpPr>
            <p:spPr>
              <a:xfrm>
                <a:off x="1940080" y="7041642"/>
                <a:ext cx="260205" cy="216904"/>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grpSp>
    </p:spTree>
    <p:extLst>
      <p:ext uri="{BB962C8B-B14F-4D97-AF65-F5344CB8AC3E}">
        <p14:creationId xmlns:p14="http://schemas.microsoft.com/office/powerpoint/2010/main" val="4076718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79DB762-6776-A6FB-9C08-2A2645C53926}"/>
              </a:ext>
            </a:extLst>
          </p:cNvPr>
          <p:cNvGrpSpPr/>
          <p:nvPr/>
        </p:nvGrpSpPr>
        <p:grpSpPr>
          <a:xfrm>
            <a:off x="-1" y="0"/>
            <a:ext cx="7816849" cy="10058399"/>
            <a:chOff x="371238" y="193506"/>
            <a:chExt cx="6841226" cy="9491163"/>
          </a:xfrm>
        </p:grpSpPr>
        <p:sp>
          <p:nvSpPr>
            <p:cNvPr id="5" name="Rectangle: Rounded Corners 4">
              <a:extLst>
                <a:ext uri="{FF2B5EF4-FFF2-40B4-BE49-F238E27FC236}">
                  <a16:creationId xmlns:a16="http://schemas.microsoft.com/office/drawing/2014/main" id="{560F654B-319D-0D05-9137-555BF242ED6E}"/>
                </a:ext>
              </a:extLst>
            </p:cNvPr>
            <p:cNvSpPr/>
            <p:nvPr/>
          </p:nvSpPr>
          <p:spPr>
            <a:xfrm>
              <a:off x="374107" y="194078"/>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8" name="Rectangle: Rounded Corners 7">
              <a:extLst>
                <a:ext uri="{FF2B5EF4-FFF2-40B4-BE49-F238E27FC236}">
                  <a16:creationId xmlns:a16="http://schemas.microsoft.com/office/drawing/2014/main" id="{8CD34482-B4BD-A19A-C006-137CB372F43F}"/>
                </a:ext>
              </a:extLst>
            </p:cNvPr>
            <p:cNvSpPr/>
            <p:nvPr/>
          </p:nvSpPr>
          <p:spPr>
            <a:xfrm>
              <a:off x="2643237" y="194078"/>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2" name="Rectangle: Rounded Corners 11">
              <a:extLst>
                <a:ext uri="{FF2B5EF4-FFF2-40B4-BE49-F238E27FC236}">
                  <a16:creationId xmlns:a16="http://schemas.microsoft.com/office/drawing/2014/main" id="{47660A6F-0349-898F-0A4D-170DDFF0B515}"/>
                </a:ext>
              </a:extLst>
            </p:cNvPr>
            <p:cNvSpPr/>
            <p:nvPr/>
          </p:nvSpPr>
          <p:spPr>
            <a:xfrm>
              <a:off x="373802" y="3356862"/>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3" name="Rectangle: Rounded Corners 12">
              <a:extLst>
                <a:ext uri="{FF2B5EF4-FFF2-40B4-BE49-F238E27FC236}">
                  <a16:creationId xmlns:a16="http://schemas.microsoft.com/office/drawing/2014/main" id="{59B6E61A-BB0F-D38D-CEA1-D2D601651897}"/>
                </a:ext>
              </a:extLst>
            </p:cNvPr>
            <p:cNvSpPr/>
            <p:nvPr/>
          </p:nvSpPr>
          <p:spPr>
            <a:xfrm>
              <a:off x="2642737" y="3356862"/>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4" name="Rectangle: Rounded Corners 13">
              <a:extLst>
                <a:ext uri="{FF2B5EF4-FFF2-40B4-BE49-F238E27FC236}">
                  <a16:creationId xmlns:a16="http://schemas.microsoft.com/office/drawing/2014/main" id="{8BAAF349-7AE1-A815-A04D-B819FD8053ED}"/>
                </a:ext>
              </a:extLst>
            </p:cNvPr>
            <p:cNvSpPr/>
            <p:nvPr/>
          </p:nvSpPr>
          <p:spPr>
            <a:xfrm>
              <a:off x="4910773" y="3356862"/>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ysClr val="windowText" lastClr="000000"/>
                </a:solidFill>
                <a:effectLst/>
                <a:latin typeface="Consolas"/>
                <a:ea typeface="Roboto"/>
                <a:cs typeface="Roboto"/>
              </a:endParaRPr>
            </a:p>
          </p:txBody>
        </p:sp>
        <p:sp>
          <p:nvSpPr>
            <p:cNvPr id="11" name="Rectangle: Rounded Corners 10">
              <a:extLst>
                <a:ext uri="{FF2B5EF4-FFF2-40B4-BE49-F238E27FC236}">
                  <a16:creationId xmlns:a16="http://schemas.microsoft.com/office/drawing/2014/main" id="{FC05AF44-9FB9-7BD6-AA08-5DF99DADA5D4}"/>
                </a:ext>
              </a:extLst>
            </p:cNvPr>
            <p:cNvSpPr/>
            <p:nvPr/>
          </p:nvSpPr>
          <p:spPr>
            <a:xfrm>
              <a:off x="4912818" y="193506"/>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a:p>
              <a:endParaRPr lang="en-US" sz="1200">
                <a:solidFill>
                  <a:sysClr val="windowText" lastClr="000000"/>
                </a:solidFill>
                <a:effectLst/>
                <a:latin typeface="Consolas"/>
                <a:ea typeface="Roboto"/>
                <a:cs typeface="Roboto"/>
              </a:endParaRPr>
            </a:p>
          </p:txBody>
        </p:sp>
        <p:sp>
          <p:nvSpPr>
            <p:cNvPr id="15" name="Rectangle: Rounded Corners 14">
              <a:extLst>
                <a:ext uri="{FF2B5EF4-FFF2-40B4-BE49-F238E27FC236}">
                  <a16:creationId xmlns:a16="http://schemas.microsoft.com/office/drawing/2014/main" id="{879C2686-5848-E786-9D36-41CA37449B2D}"/>
                </a:ext>
              </a:extLst>
            </p:cNvPr>
            <p:cNvSpPr/>
            <p:nvPr/>
          </p:nvSpPr>
          <p:spPr>
            <a:xfrm>
              <a:off x="371238" y="6520845"/>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6" name="Rectangle: Rounded Corners 15">
              <a:extLst>
                <a:ext uri="{FF2B5EF4-FFF2-40B4-BE49-F238E27FC236}">
                  <a16:creationId xmlns:a16="http://schemas.microsoft.com/office/drawing/2014/main" id="{E0B2EC0E-CF80-C66B-BAA5-37B5D54AD5DD}"/>
                </a:ext>
              </a:extLst>
            </p:cNvPr>
            <p:cNvSpPr/>
            <p:nvPr/>
          </p:nvSpPr>
          <p:spPr>
            <a:xfrm>
              <a:off x="2642495" y="6520845"/>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7" name="Rectangle: Rounded Corners 16">
              <a:extLst>
                <a:ext uri="{FF2B5EF4-FFF2-40B4-BE49-F238E27FC236}">
                  <a16:creationId xmlns:a16="http://schemas.microsoft.com/office/drawing/2014/main" id="{7572D206-7308-BB59-1734-5B12B2209DAE}"/>
                </a:ext>
              </a:extLst>
            </p:cNvPr>
            <p:cNvSpPr/>
            <p:nvPr/>
          </p:nvSpPr>
          <p:spPr>
            <a:xfrm>
              <a:off x="4908483" y="6520845"/>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97" name="TextBox 96">
              <a:extLst>
                <a:ext uri="{FF2B5EF4-FFF2-40B4-BE49-F238E27FC236}">
                  <a16:creationId xmlns:a16="http://schemas.microsoft.com/office/drawing/2014/main" id="{D13D3052-110F-410A-9A64-0423AA85BD46}"/>
                </a:ext>
              </a:extLst>
            </p:cNvPr>
            <p:cNvSpPr txBox="1"/>
            <p:nvPr/>
          </p:nvSpPr>
          <p:spPr>
            <a:xfrm>
              <a:off x="843217" y="26053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100" name="TextBox 99">
              <a:extLst>
                <a:ext uri="{FF2B5EF4-FFF2-40B4-BE49-F238E27FC236}">
                  <a16:creationId xmlns:a16="http://schemas.microsoft.com/office/drawing/2014/main" id="{6B31A956-A9E8-4A59-8E41-D8370264FFF5}"/>
                </a:ext>
              </a:extLst>
            </p:cNvPr>
            <p:cNvSpPr txBox="1"/>
            <p:nvPr/>
          </p:nvSpPr>
          <p:spPr>
            <a:xfrm>
              <a:off x="408286" y="810212"/>
              <a:ext cx="2189980" cy="646331"/>
            </a:xfrm>
            <a:prstGeom prst="rect">
              <a:avLst/>
            </a:prstGeom>
            <a:noFill/>
          </p:spPr>
          <p:txBody>
            <a:bodyPr wrap="square">
              <a:spAutoFit/>
            </a:bodyPr>
            <a:lstStyle/>
            <a:p>
              <a:r>
                <a:rPr lang="en-US" sz="1200">
                  <a:solidFill>
                    <a:sysClr val="windowText" lastClr="000000"/>
                  </a:solidFill>
                  <a:latin typeface="Consolas"/>
                  <a:ea typeface="Roboto"/>
                  <a:cs typeface="Roboto"/>
                </a:rPr>
                <a:t>&gt;</a:t>
              </a:r>
              <a:r>
                <a:rPr lang="en-US" sz="1200">
                  <a:solidFill>
                    <a:sysClr val="windowText" lastClr="000000"/>
                  </a:solidFill>
                  <a:effectLst/>
                  <a:latin typeface="Consolas"/>
                  <a:ea typeface="Roboto"/>
                  <a:cs typeface="Roboto"/>
                </a:rPr>
                <a:t>_ </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Write on paper as many synonyms of "said" as </a:t>
              </a:r>
              <a:r>
                <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rPr>
                <a:t>possible</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a:t>
              </a:r>
            </a:p>
          </p:txBody>
        </p:sp>
        <p:sp>
          <p:nvSpPr>
            <p:cNvPr id="102" name="TextBox 101">
              <a:extLst>
                <a:ext uri="{FF2B5EF4-FFF2-40B4-BE49-F238E27FC236}">
                  <a16:creationId xmlns:a16="http://schemas.microsoft.com/office/drawing/2014/main" id="{1C104982-19F8-45DC-A049-C61583A5303A}"/>
                </a:ext>
              </a:extLst>
            </p:cNvPr>
            <p:cNvSpPr txBox="1"/>
            <p:nvPr/>
          </p:nvSpPr>
          <p:spPr>
            <a:xfrm>
              <a:off x="408159" y="1764614"/>
              <a:ext cx="2141477" cy="1015663"/>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AI with most responses wins 2 points. Tie? The tied AIs each lose </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2 points.</a:t>
              </a:r>
              <a:endParaRPr lang="en-US" sz="1200">
                <a:solidFill>
                  <a:sysClr val="windowText" lastClr="000000"/>
                </a:solidFill>
                <a:effectLst/>
                <a:latin typeface="Consolas"/>
                <a:ea typeface="Roboto"/>
                <a:cs typeface="Roboto"/>
              </a:endParaRPr>
            </a:p>
          </p:txBody>
        </p:sp>
        <p:pic>
          <p:nvPicPr>
            <p:cNvPr id="104" name="Graphic 103" descr="Users with solid fill">
              <a:extLst>
                <a:ext uri="{FF2B5EF4-FFF2-40B4-BE49-F238E27FC236}">
                  <a16:creationId xmlns:a16="http://schemas.microsoft.com/office/drawing/2014/main" id="{F0C48701-C0DC-4E7E-A3CA-A217FD792FA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6549" y="230356"/>
              <a:ext cx="390996" cy="390996"/>
            </a:xfrm>
            <a:prstGeom prst="rect">
              <a:avLst/>
            </a:prstGeom>
          </p:spPr>
        </p:pic>
        <p:cxnSp>
          <p:nvCxnSpPr>
            <p:cNvPr id="105" name="Straight Arrow Connector 104">
              <a:extLst>
                <a:ext uri="{FF2B5EF4-FFF2-40B4-BE49-F238E27FC236}">
                  <a16:creationId xmlns:a16="http://schemas.microsoft.com/office/drawing/2014/main" id="{58D621E0-AEDC-427B-9216-D81D24A1B014}"/>
                </a:ext>
              </a:extLst>
            </p:cNvPr>
            <p:cNvCxnSpPr>
              <a:cxnSpLocks/>
            </p:cNvCxnSpPr>
            <p:nvPr/>
          </p:nvCxnSpPr>
          <p:spPr>
            <a:xfrm flipV="1">
              <a:off x="422874" y="609556"/>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7" name="TextBox 106">
              <a:extLst>
                <a:ext uri="{FF2B5EF4-FFF2-40B4-BE49-F238E27FC236}">
                  <a16:creationId xmlns:a16="http://schemas.microsoft.com/office/drawing/2014/main" id="{F624CFC0-F547-4168-A3FB-4227A8810819}"/>
                </a:ext>
              </a:extLst>
            </p:cNvPr>
            <p:cNvSpPr txBox="1"/>
            <p:nvPr/>
          </p:nvSpPr>
          <p:spPr>
            <a:xfrm>
              <a:off x="2689547" y="810197"/>
              <a:ext cx="2202198" cy="830997"/>
            </a:xfrm>
            <a:prstGeom prst="rect">
              <a:avLst/>
            </a:prstGeom>
            <a:noFill/>
          </p:spPr>
          <p:txBody>
            <a:bodyPr wrap="square">
              <a:spAutoFit/>
            </a:bodyPr>
            <a:lstStyle/>
            <a:p>
              <a:r>
                <a:rPr lang="en-US" sz="1200">
                  <a:solidFill>
                    <a:sysClr val="windowText" lastClr="000000"/>
                  </a:solidFill>
                  <a:effectLst/>
                  <a:latin typeface="Consolas"/>
                  <a:ea typeface="Roboto"/>
                  <a:cs typeface="Roboto"/>
                </a:rPr>
                <a:t>&gt;_ Go in a circle and name a color. You can't repeat a color previously called out.</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108" name="Straight Arrow Connector 107">
              <a:extLst>
                <a:ext uri="{FF2B5EF4-FFF2-40B4-BE49-F238E27FC236}">
                  <a16:creationId xmlns:a16="http://schemas.microsoft.com/office/drawing/2014/main" id="{57271690-F0ED-4B47-887B-A486EC6F0DA2}"/>
                </a:ext>
              </a:extLst>
            </p:cNvPr>
            <p:cNvCxnSpPr>
              <a:cxnSpLocks/>
            </p:cNvCxnSpPr>
            <p:nvPr/>
          </p:nvCxnSpPr>
          <p:spPr>
            <a:xfrm flipV="1">
              <a:off x="2714032"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9" name="TextBox 108">
              <a:extLst>
                <a:ext uri="{FF2B5EF4-FFF2-40B4-BE49-F238E27FC236}">
                  <a16:creationId xmlns:a16="http://schemas.microsoft.com/office/drawing/2014/main" id="{456714F5-9C2C-4D7B-8BF2-31163D28C193}"/>
                </a:ext>
              </a:extLst>
            </p:cNvPr>
            <p:cNvSpPr txBox="1"/>
            <p:nvPr/>
          </p:nvSpPr>
          <p:spPr>
            <a:xfrm>
              <a:off x="3105551" y="252797"/>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112" name="TextBox 111">
              <a:extLst>
                <a:ext uri="{FF2B5EF4-FFF2-40B4-BE49-F238E27FC236}">
                  <a16:creationId xmlns:a16="http://schemas.microsoft.com/office/drawing/2014/main" id="{F774AA0C-08CA-490B-B232-89ED7DD0CC0D}"/>
                </a:ext>
              </a:extLst>
            </p:cNvPr>
            <p:cNvSpPr txBox="1"/>
            <p:nvPr/>
          </p:nvSpPr>
          <p:spPr>
            <a:xfrm>
              <a:off x="2689547" y="1734300"/>
              <a:ext cx="2202198" cy="646331"/>
            </a:xfrm>
            <a:prstGeom prst="rect">
              <a:avLst/>
            </a:prstGeom>
            <a:noFill/>
          </p:spPr>
          <p:txBody>
            <a:bodyPr wrap="square">
              <a:spAutoFit/>
            </a:bodyPr>
            <a:lstStyle/>
            <a:p>
              <a:r>
                <a:rPr lang="en-US" sz="1200" b="1">
                  <a:solidFill>
                    <a:sysClr val="windowText" lastClr="000000"/>
                  </a:solidFill>
                  <a:effectLst>
                    <a:glow>
                      <a:schemeClr val="accent3">
                        <a:lumMod val="60000"/>
                        <a:lumOff val="40000"/>
                        <a:alpha val="20000"/>
                      </a:schemeClr>
                    </a:glow>
                  </a:effectLst>
                  <a:latin typeface="Consolas"/>
                  <a:ea typeface="Roboto"/>
                  <a:cs typeface="Roboto"/>
                </a:rPr>
                <a:t>Penalty:</a:t>
              </a:r>
            </a:p>
            <a:p>
              <a:r>
                <a:rPr lang="en-US" sz="1200">
                  <a:solidFill>
                    <a:sysClr val="windowText" lastClr="000000"/>
                  </a:solidFill>
                  <a:effectLst>
                    <a:glow>
                      <a:schemeClr val="accent3">
                        <a:lumMod val="60000"/>
                        <a:lumOff val="40000"/>
                        <a:alpha val="20000"/>
                      </a:schemeClr>
                    </a:glow>
                  </a:effectLst>
                  <a:latin typeface="Consolas"/>
                  <a:ea typeface="Roboto"/>
                  <a:cs typeface="Roboto"/>
                </a:rPr>
                <a:t>The first AI to hesitate loses 2 points</a:t>
              </a:r>
              <a:endParaRPr lang="en-US" sz="1200">
                <a:solidFill>
                  <a:sysClr val="windowText" lastClr="000000"/>
                </a:solidFill>
                <a:effectLst>
                  <a:glow rad="127000">
                    <a:srgbClr val="FF0000">
                      <a:alpha val="40000"/>
                    </a:srgbClr>
                  </a:glow>
                </a:effectLst>
                <a:latin typeface="Consolas" panose="020B0609020204030204" pitchFamily="49" charset="0"/>
                <a:ea typeface="Roboto" panose="02000000000000000000" pitchFamily="2" charset="0"/>
                <a:cs typeface="Roboto" panose="02000000000000000000" pitchFamily="2" charset="0"/>
              </a:endParaRPr>
            </a:p>
          </p:txBody>
        </p:sp>
        <p:pic>
          <p:nvPicPr>
            <p:cNvPr id="113" name="Graphic 112" descr="Users with solid fill">
              <a:extLst>
                <a:ext uri="{FF2B5EF4-FFF2-40B4-BE49-F238E27FC236}">
                  <a16:creationId xmlns:a16="http://schemas.microsoft.com/office/drawing/2014/main" id="{9F1B533F-76F6-4967-A137-BCBD0B7E9C5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09275" y="253893"/>
              <a:ext cx="390996" cy="390996"/>
            </a:xfrm>
            <a:prstGeom prst="rect">
              <a:avLst/>
            </a:prstGeom>
          </p:spPr>
        </p:pic>
        <p:grpSp>
          <p:nvGrpSpPr>
            <p:cNvPr id="117" name="Group 116">
              <a:extLst>
                <a:ext uri="{FF2B5EF4-FFF2-40B4-BE49-F238E27FC236}">
                  <a16:creationId xmlns:a16="http://schemas.microsoft.com/office/drawing/2014/main" id="{E05307B2-E72F-47DB-BCAC-40004394FC2F}"/>
                </a:ext>
              </a:extLst>
            </p:cNvPr>
            <p:cNvGrpSpPr/>
            <p:nvPr/>
          </p:nvGrpSpPr>
          <p:grpSpPr>
            <a:xfrm>
              <a:off x="4979797" y="209510"/>
              <a:ext cx="475127" cy="320873"/>
              <a:chOff x="1940080" y="7038468"/>
              <a:chExt cx="574904" cy="427081"/>
            </a:xfrm>
            <a:noFill/>
          </p:grpSpPr>
          <p:grpSp>
            <p:nvGrpSpPr>
              <p:cNvPr id="118" name="Group 117">
                <a:extLst>
                  <a:ext uri="{FF2B5EF4-FFF2-40B4-BE49-F238E27FC236}">
                    <a16:creationId xmlns:a16="http://schemas.microsoft.com/office/drawing/2014/main" id="{54D681E2-96A7-44CA-B97B-5973E97D6DEF}"/>
                  </a:ext>
                </a:extLst>
              </p:cNvPr>
              <p:cNvGrpSpPr/>
              <p:nvPr/>
            </p:nvGrpSpPr>
            <p:grpSpPr>
              <a:xfrm>
                <a:off x="2119039" y="7113726"/>
                <a:ext cx="395945" cy="351823"/>
                <a:chOff x="3091848" y="2023963"/>
                <a:chExt cx="679891" cy="567269"/>
              </a:xfrm>
              <a:grpFill/>
              <a:effectLst/>
            </p:grpSpPr>
            <p:sp>
              <p:nvSpPr>
                <p:cNvPr id="120" name="Freeform: Shape 119">
                  <a:extLst>
                    <a:ext uri="{FF2B5EF4-FFF2-40B4-BE49-F238E27FC236}">
                      <a16:creationId xmlns:a16="http://schemas.microsoft.com/office/drawing/2014/main" id="{4B6AB955-9350-4369-A55D-93BE4DC96061}"/>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21" name="Freeform: Shape 120">
                  <a:extLst>
                    <a:ext uri="{FF2B5EF4-FFF2-40B4-BE49-F238E27FC236}">
                      <a16:creationId xmlns:a16="http://schemas.microsoft.com/office/drawing/2014/main" id="{30DF3D21-5889-4757-963E-5DF56A84675E}"/>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22" name="Graphic 121" descr="User outline">
                  <a:extLst>
                    <a:ext uri="{FF2B5EF4-FFF2-40B4-BE49-F238E27FC236}">
                      <a16:creationId xmlns:a16="http://schemas.microsoft.com/office/drawing/2014/main" id="{22BD7D2A-56F1-4629-93D6-C2DE5D64903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19" name="Rectangle: Rounded Corners 118">
                <a:extLst>
                  <a:ext uri="{FF2B5EF4-FFF2-40B4-BE49-F238E27FC236}">
                    <a16:creationId xmlns:a16="http://schemas.microsoft.com/office/drawing/2014/main" id="{1AC55928-89F1-49AF-8165-A00C79F6E8B8}"/>
                  </a:ext>
                </a:extLst>
              </p:cNvPr>
              <p:cNvSpPr/>
              <p:nvPr/>
            </p:nvSpPr>
            <p:spPr>
              <a:xfrm>
                <a:off x="1940080" y="7038468"/>
                <a:ext cx="260204" cy="129185"/>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24" name="TextBox 123">
              <a:extLst>
                <a:ext uri="{FF2B5EF4-FFF2-40B4-BE49-F238E27FC236}">
                  <a16:creationId xmlns:a16="http://schemas.microsoft.com/office/drawing/2014/main" id="{C1945DC5-99C0-4A1A-9A63-1E69EFC07F50}"/>
                </a:ext>
              </a:extLst>
            </p:cNvPr>
            <p:cNvSpPr txBox="1"/>
            <p:nvPr/>
          </p:nvSpPr>
          <p:spPr>
            <a:xfrm>
              <a:off x="5428154" y="252797"/>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25" name="Straight Arrow Connector 124">
              <a:extLst>
                <a:ext uri="{FF2B5EF4-FFF2-40B4-BE49-F238E27FC236}">
                  <a16:creationId xmlns:a16="http://schemas.microsoft.com/office/drawing/2014/main" id="{641C7D86-206C-4442-8ED6-1C5C5DDA7490}"/>
                </a:ext>
              </a:extLst>
            </p:cNvPr>
            <p:cNvCxnSpPr>
              <a:cxnSpLocks/>
            </p:cNvCxnSpPr>
            <p:nvPr/>
          </p:nvCxnSpPr>
          <p:spPr>
            <a:xfrm flipV="1">
              <a:off x="4949103"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27" name="TextBox 126">
              <a:extLst>
                <a:ext uri="{FF2B5EF4-FFF2-40B4-BE49-F238E27FC236}">
                  <a16:creationId xmlns:a16="http://schemas.microsoft.com/office/drawing/2014/main" id="{19C704C5-E0DD-46E2-9C0C-09F161B0A922}"/>
                </a:ext>
              </a:extLst>
            </p:cNvPr>
            <p:cNvSpPr txBox="1"/>
            <p:nvPr/>
          </p:nvSpPr>
          <p:spPr>
            <a:xfrm>
              <a:off x="4950114" y="811609"/>
              <a:ext cx="2161006" cy="523220"/>
            </a:xfrm>
            <a:prstGeom prst="rect">
              <a:avLst/>
            </a:prstGeom>
            <a:noFill/>
          </p:spPr>
          <p:txBody>
            <a:bodyPr wrap="square">
              <a:spAutoFit/>
            </a:bodyPr>
            <a:lstStyle/>
            <a:p>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&gt;_ </a:t>
              </a:r>
              <a:r>
                <a:rPr lang="en-US" sz="1400">
                  <a:solidFill>
                    <a:sysClr val="windowText" lastClr="000000"/>
                  </a:solidFill>
                  <a:effectLst/>
                  <a:latin typeface="Consolas"/>
                  <a:ea typeface="Roboto"/>
                  <a:cs typeface="Roboto"/>
                </a:rPr>
                <a:t>Staring </a:t>
              </a:r>
              <a:r>
                <a:rPr lang="en-US" sz="1400">
                  <a:solidFill>
                    <a:sysClr val="windowText" lastClr="000000"/>
                  </a:solidFill>
                  <a:latin typeface="Consolas"/>
                  <a:ea typeface="Roboto"/>
                  <a:cs typeface="Roboto"/>
                </a:rPr>
                <a:t>contest, no </a:t>
              </a:r>
              <a:r>
                <a:rPr lang="en-US" sz="1400">
                  <a:solidFill>
                    <a:sysClr val="windowText" lastClr="000000"/>
                  </a:solidFill>
                  <a:effectLst/>
                  <a:latin typeface="Consolas"/>
                  <a:ea typeface="Roboto"/>
                  <a:cs typeface="Roboto"/>
                </a:rPr>
                <a:t>cheating</a:t>
              </a:r>
              <a:r>
                <a:rPr lang="en-US" sz="1400">
                  <a:solidFill>
                    <a:sysClr val="windowText" lastClr="000000"/>
                  </a:solidFill>
                  <a:latin typeface="Consolas"/>
                  <a:ea typeface="Roboto"/>
                  <a:cs typeface="Roboto"/>
                </a:rPr>
                <a:t>!</a:t>
              </a:r>
              <a:endParaRPr lang="en-US" sz="1200">
                <a:solidFill>
                  <a:sysClr val="windowText" lastClr="000000"/>
                </a:solidFill>
                <a:effectLst/>
              </a:endParaRPr>
            </a:p>
          </p:txBody>
        </p:sp>
        <p:sp>
          <p:nvSpPr>
            <p:cNvPr id="129" name="TextBox 128">
              <a:extLst>
                <a:ext uri="{FF2B5EF4-FFF2-40B4-BE49-F238E27FC236}">
                  <a16:creationId xmlns:a16="http://schemas.microsoft.com/office/drawing/2014/main" id="{D9E81B97-ACAC-4B09-80E8-156FC97309B4}"/>
                </a:ext>
              </a:extLst>
            </p:cNvPr>
            <p:cNvSpPr txBox="1"/>
            <p:nvPr/>
          </p:nvSpPr>
          <p:spPr>
            <a:xfrm>
              <a:off x="4952322" y="1711256"/>
              <a:ext cx="2158798" cy="646331"/>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that stares the longest wins 2 points.</a:t>
              </a:r>
            </a:p>
          </p:txBody>
        </p:sp>
        <p:sp>
          <p:nvSpPr>
            <p:cNvPr id="130" name="TextBox 129">
              <a:extLst>
                <a:ext uri="{FF2B5EF4-FFF2-40B4-BE49-F238E27FC236}">
                  <a16:creationId xmlns:a16="http://schemas.microsoft.com/office/drawing/2014/main" id="{C0805C09-A6C9-45F9-B928-5CAB27496AD7}"/>
                </a:ext>
              </a:extLst>
            </p:cNvPr>
            <p:cNvSpPr txBox="1"/>
            <p:nvPr/>
          </p:nvSpPr>
          <p:spPr>
            <a:xfrm>
              <a:off x="392148" y="3929363"/>
              <a:ext cx="2151716" cy="830997"/>
            </a:xfrm>
            <a:prstGeom prst="rect">
              <a:avLst/>
            </a:prstGeom>
            <a:noFill/>
          </p:spPr>
          <p:txBody>
            <a:bodyPr wrap="square">
              <a:spAutoFit/>
            </a:bodyPr>
            <a:lstStyle/>
            <a:p>
              <a:r>
                <a:rPr lang="en-US" sz="1200">
                  <a:solidFill>
                    <a:sysClr val="windowText" lastClr="000000"/>
                  </a:solidFill>
                  <a:effectLst/>
                  <a:latin typeface="Consolas"/>
                  <a:ea typeface="Roboto"/>
                  <a:cs typeface="Roboto"/>
                </a:rPr>
                <a:t>&gt;_ Without making any sounds, act out an animal to the other players.</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31" name="TextBox 130">
              <a:extLst>
                <a:ext uri="{FF2B5EF4-FFF2-40B4-BE49-F238E27FC236}">
                  <a16:creationId xmlns:a16="http://schemas.microsoft.com/office/drawing/2014/main" id="{D350CE0D-4598-4DB8-B919-20C90E8A2D3B}"/>
                </a:ext>
              </a:extLst>
            </p:cNvPr>
            <p:cNvSpPr txBox="1"/>
            <p:nvPr/>
          </p:nvSpPr>
          <p:spPr>
            <a:xfrm>
              <a:off x="420320" y="4955793"/>
              <a:ext cx="2190459" cy="830997"/>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If the group guesses correctly, all AIs win</a:t>
              </a:r>
              <a:r>
                <a:rPr lang="en-US" sz="1200">
                  <a:solidFill>
                    <a:sysClr val="windowText" lastClr="000000"/>
                  </a:solidFill>
                  <a:effectLst/>
                  <a:latin typeface="Consolas"/>
                  <a:ea typeface="Roboto"/>
                  <a:cs typeface="Roboto"/>
                </a:rPr>
                <a:t> 2 points.</a:t>
              </a:r>
            </a:p>
          </p:txBody>
        </p:sp>
        <p:sp>
          <p:nvSpPr>
            <p:cNvPr id="132" name="TextBox 131">
              <a:extLst>
                <a:ext uri="{FF2B5EF4-FFF2-40B4-BE49-F238E27FC236}">
                  <a16:creationId xmlns:a16="http://schemas.microsoft.com/office/drawing/2014/main" id="{F585C199-B7BD-4D29-8EEB-087677226E01}"/>
                </a:ext>
              </a:extLst>
            </p:cNvPr>
            <p:cNvSpPr txBox="1"/>
            <p:nvPr/>
          </p:nvSpPr>
          <p:spPr>
            <a:xfrm>
              <a:off x="852886" y="3404818"/>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33" name="Straight Arrow Connector 132">
              <a:extLst>
                <a:ext uri="{FF2B5EF4-FFF2-40B4-BE49-F238E27FC236}">
                  <a16:creationId xmlns:a16="http://schemas.microsoft.com/office/drawing/2014/main" id="{780362E9-DE04-4A5E-ABDC-A3E3C4248DEC}"/>
                </a:ext>
              </a:extLst>
            </p:cNvPr>
            <p:cNvCxnSpPr>
              <a:cxnSpLocks/>
            </p:cNvCxnSpPr>
            <p:nvPr/>
          </p:nvCxnSpPr>
          <p:spPr>
            <a:xfrm flipV="1">
              <a:off x="418229" y="3764122"/>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34" name="Graphic 133" descr="Users with solid fill">
              <a:extLst>
                <a:ext uri="{FF2B5EF4-FFF2-40B4-BE49-F238E27FC236}">
                  <a16:creationId xmlns:a16="http://schemas.microsoft.com/office/drawing/2014/main" id="{B07A005B-188C-41F9-BF57-0EE0E6319B5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1890" y="3396041"/>
              <a:ext cx="390996" cy="390996"/>
            </a:xfrm>
            <a:prstGeom prst="rect">
              <a:avLst/>
            </a:prstGeom>
          </p:spPr>
        </p:pic>
        <p:sp>
          <p:nvSpPr>
            <p:cNvPr id="135" name="TextBox 134">
              <a:extLst>
                <a:ext uri="{FF2B5EF4-FFF2-40B4-BE49-F238E27FC236}">
                  <a16:creationId xmlns:a16="http://schemas.microsoft.com/office/drawing/2014/main" id="{7594B3B9-2519-4E2E-9018-CBBDF912A911}"/>
                </a:ext>
              </a:extLst>
            </p:cNvPr>
            <p:cNvSpPr txBox="1"/>
            <p:nvPr/>
          </p:nvSpPr>
          <p:spPr>
            <a:xfrm>
              <a:off x="3136092" y="3404818"/>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cxnSp>
          <p:nvCxnSpPr>
            <p:cNvPr id="136" name="Straight Arrow Connector 135">
              <a:extLst>
                <a:ext uri="{FF2B5EF4-FFF2-40B4-BE49-F238E27FC236}">
                  <a16:creationId xmlns:a16="http://schemas.microsoft.com/office/drawing/2014/main" id="{7B95D4B1-53F8-4854-ACDB-26BC02DCD91B}"/>
                </a:ext>
              </a:extLst>
            </p:cNvPr>
            <p:cNvCxnSpPr>
              <a:cxnSpLocks/>
            </p:cNvCxnSpPr>
            <p:nvPr/>
          </p:nvCxnSpPr>
          <p:spPr>
            <a:xfrm flipV="1">
              <a:off x="2649817" y="3752960"/>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37" name="Graphic 136" descr="User with solid fill">
              <a:extLst>
                <a:ext uri="{FF2B5EF4-FFF2-40B4-BE49-F238E27FC236}">
                  <a16:creationId xmlns:a16="http://schemas.microsoft.com/office/drawing/2014/main" id="{4800E61C-68FF-421C-ADF7-413AB42B474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29237" y="3416075"/>
              <a:ext cx="270434" cy="270434"/>
            </a:xfrm>
            <a:prstGeom prst="rect">
              <a:avLst/>
            </a:prstGeom>
          </p:spPr>
        </p:pic>
        <p:sp>
          <p:nvSpPr>
            <p:cNvPr id="138" name="TextBox 137">
              <a:extLst>
                <a:ext uri="{FF2B5EF4-FFF2-40B4-BE49-F238E27FC236}">
                  <a16:creationId xmlns:a16="http://schemas.microsoft.com/office/drawing/2014/main" id="{DE0DE9FB-467E-416C-A399-7CBE19D343A1}"/>
                </a:ext>
              </a:extLst>
            </p:cNvPr>
            <p:cNvSpPr txBox="1"/>
            <p:nvPr/>
          </p:nvSpPr>
          <p:spPr>
            <a:xfrm>
              <a:off x="2675255" y="4038350"/>
              <a:ext cx="2267711" cy="276999"/>
            </a:xfrm>
            <a:prstGeom prst="rect">
              <a:avLst/>
            </a:prstGeom>
            <a:noFill/>
            <a:ln>
              <a:noFill/>
            </a:ln>
          </p:spPr>
          <p:txBody>
            <a:bodyPr wrap="square" lIns="91440" tIns="45720" rIns="91440" bIns="45720" rtlCol="0" anchor="t">
              <a:spAutoFit/>
            </a:bodyPr>
            <a:lstStyle/>
            <a:p>
              <a:r>
                <a:rPr lang="en-US" sz="1200">
                  <a:solidFill>
                    <a:sysClr val="windowText" lastClr="000000"/>
                  </a:solidFill>
                  <a:latin typeface="Consolas"/>
                  <a:ea typeface="Roboto"/>
                  <a:cs typeface="Roboto"/>
                </a:rPr>
                <a:t>&gt;_ Roll 2 die.</a:t>
              </a:r>
            </a:p>
          </p:txBody>
        </p:sp>
        <p:sp>
          <p:nvSpPr>
            <p:cNvPr id="139" name="TextBox 138">
              <a:extLst>
                <a:ext uri="{FF2B5EF4-FFF2-40B4-BE49-F238E27FC236}">
                  <a16:creationId xmlns:a16="http://schemas.microsoft.com/office/drawing/2014/main" id="{D73E77B7-393E-49D1-A6F1-232CD1DD52A4}"/>
                </a:ext>
              </a:extLst>
            </p:cNvPr>
            <p:cNvSpPr txBox="1"/>
            <p:nvPr/>
          </p:nvSpPr>
          <p:spPr>
            <a:xfrm>
              <a:off x="2675255" y="4910130"/>
              <a:ext cx="2267712" cy="646331"/>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you roll doubles, win 2 points. </a:t>
              </a:r>
            </a:p>
          </p:txBody>
        </p:sp>
        <p:sp>
          <p:nvSpPr>
            <p:cNvPr id="140" name="TextBox 139">
              <a:extLst>
                <a:ext uri="{FF2B5EF4-FFF2-40B4-BE49-F238E27FC236}">
                  <a16:creationId xmlns:a16="http://schemas.microsoft.com/office/drawing/2014/main" id="{30D4012D-550B-426D-A9AD-1196EE629E7A}"/>
                </a:ext>
              </a:extLst>
            </p:cNvPr>
            <p:cNvSpPr txBox="1"/>
            <p:nvPr/>
          </p:nvSpPr>
          <p:spPr>
            <a:xfrm>
              <a:off x="4943290" y="3893829"/>
              <a:ext cx="2151716" cy="461665"/>
            </a:xfrm>
            <a:prstGeom prst="rect">
              <a:avLst/>
            </a:prstGeom>
            <a:noFill/>
          </p:spPr>
          <p:txBody>
            <a:bodyPr wrap="square">
              <a:spAutoFit/>
            </a:bodyPr>
            <a:lstStyle/>
            <a:p>
              <a:r>
                <a:rPr lang="en-US" sz="1200">
                  <a:solidFill>
                    <a:sysClr val="windowText" lastClr="000000"/>
                  </a:solidFill>
                  <a:effectLst/>
                  <a:latin typeface="Consolas"/>
                  <a:ea typeface="Roboto"/>
                  <a:cs typeface="Roboto"/>
                </a:rPr>
                <a:t>&gt;_ Stand up, close your eyes, and lift one leg.</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41" name="TextBox 140">
              <a:extLst>
                <a:ext uri="{FF2B5EF4-FFF2-40B4-BE49-F238E27FC236}">
                  <a16:creationId xmlns:a16="http://schemas.microsoft.com/office/drawing/2014/main" id="{C31FF901-BC6A-40D4-B682-3FC816080998}"/>
                </a:ext>
              </a:extLst>
            </p:cNvPr>
            <p:cNvSpPr txBox="1"/>
            <p:nvPr/>
          </p:nvSpPr>
          <p:spPr>
            <a:xfrm>
              <a:off x="4944752" y="4955793"/>
              <a:ext cx="2267712" cy="830997"/>
            </a:xfrm>
            <a:prstGeom prst="rect">
              <a:avLst/>
            </a:prstGeom>
            <a:noFill/>
            <a:ln>
              <a:noFill/>
            </a:ln>
          </p:spPr>
          <p:txBody>
            <a:bodyPr wrap="square" lIns="91440" tIns="45720" rIns="91440" bIns="45720" rtlCol="0" anchor="t">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you can hold the position for 20 seconds, win 2 points.</a:t>
              </a:r>
            </a:p>
          </p:txBody>
        </p:sp>
        <p:pic>
          <p:nvPicPr>
            <p:cNvPr id="142" name="Graphic 141" descr="User with solid fill">
              <a:extLst>
                <a:ext uri="{FF2B5EF4-FFF2-40B4-BE49-F238E27FC236}">
                  <a16:creationId xmlns:a16="http://schemas.microsoft.com/office/drawing/2014/main" id="{4B0130C2-7C7C-4B2E-A9A3-141F64DCF69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26033" y="3414772"/>
              <a:ext cx="270434" cy="270434"/>
            </a:xfrm>
            <a:prstGeom prst="rect">
              <a:avLst/>
            </a:prstGeom>
          </p:spPr>
        </p:pic>
        <p:cxnSp>
          <p:nvCxnSpPr>
            <p:cNvPr id="143" name="Straight Arrow Connector 142">
              <a:extLst>
                <a:ext uri="{FF2B5EF4-FFF2-40B4-BE49-F238E27FC236}">
                  <a16:creationId xmlns:a16="http://schemas.microsoft.com/office/drawing/2014/main" id="{4F088D8D-8FBA-4D28-8C3D-495F48999C62}"/>
                </a:ext>
              </a:extLst>
            </p:cNvPr>
            <p:cNvCxnSpPr>
              <a:cxnSpLocks/>
            </p:cNvCxnSpPr>
            <p:nvPr/>
          </p:nvCxnSpPr>
          <p:spPr>
            <a:xfrm flipV="1">
              <a:off x="4910773" y="3764880"/>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44" name="TextBox 143">
              <a:extLst>
                <a:ext uri="{FF2B5EF4-FFF2-40B4-BE49-F238E27FC236}">
                  <a16:creationId xmlns:a16="http://schemas.microsoft.com/office/drawing/2014/main" id="{6401EDFB-6E28-4E34-B7A2-E43B05545C13}"/>
                </a:ext>
              </a:extLst>
            </p:cNvPr>
            <p:cNvSpPr txBox="1"/>
            <p:nvPr/>
          </p:nvSpPr>
          <p:spPr>
            <a:xfrm>
              <a:off x="5340392" y="3403497"/>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145" name="TextBox 144">
              <a:extLst>
                <a:ext uri="{FF2B5EF4-FFF2-40B4-BE49-F238E27FC236}">
                  <a16:creationId xmlns:a16="http://schemas.microsoft.com/office/drawing/2014/main" id="{9882F074-D9F1-4EB5-9733-7934E4C1C2A6}"/>
                </a:ext>
              </a:extLst>
            </p:cNvPr>
            <p:cNvSpPr txBox="1"/>
            <p:nvPr/>
          </p:nvSpPr>
          <p:spPr>
            <a:xfrm>
              <a:off x="419357" y="7073385"/>
              <a:ext cx="2151716" cy="1200329"/>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Each AI privately chooses a number 1-6 and arranges a die so that number is face-up. AIs reveal their dice at the same time.</a:t>
              </a:r>
            </a:p>
          </p:txBody>
        </p:sp>
        <p:sp>
          <p:nvSpPr>
            <p:cNvPr id="146" name="TextBox 145">
              <a:extLst>
                <a:ext uri="{FF2B5EF4-FFF2-40B4-BE49-F238E27FC236}">
                  <a16:creationId xmlns:a16="http://schemas.microsoft.com/office/drawing/2014/main" id="{63D3C786-D74C-4A7A-AC3B-86A0F120541A}"/>
                </a:ext>
              </a:extLst>
            </p:cNvPr>
            <p:cNvSpPr txBox="1"/>
            <p:nvPr/>
          </p:nvSpPr>
          <p:spPr>
            <a:xfrm>
              <a:off x="455592" y="8395218"/>
              <a:ext cx="2190459" cy="646331"/>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the numbers match, both AIs win 2 points.</a:t>
              </a:r>
            </a:p>
          </p:txBody>
        </p:sp>
        <p:cxnSp>
          <p:nvCxnSpPr>
            <p:cNvPr id="147" name="Straight Arrow Connector 146">
              <a:extLst>
                <a:ext uri="{FF2B5EF4-FFF2-40B4-BE49-F238E27FC236}">
                  <a16:creationId xmlns:a16="http://schemas.microsoft.com/office/drawing/2014/main" id="{309C9AFE-505E-4C7D-B155-CF7CF26AB777}"/>
                </a:ext>
              </a:extLst>
            </p:cNvPr>
            <p:cNvCxnSpPr>
              <a:cxnSpLocks/>
            </p:cNvCxnSpPr>
            <p:nvPr/>
          </p:nvCxnSpPr>
          <p:spPr>
            <a:xfrm flipV="1">
              <a:off x="419357" y="6935944"/>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48" name="TextBox 147">
              <a:extLst>
                <a:ext uri="{FF2B5EF4-FFF2-40B4-BE49-F238E27FC236}">
                  <a16:creationId xmlns:a16="http://schemas.microsoft.com/office/drawing/2014/main" id="{3A245FA0-6736-40DB-9E38-9B7C8EA66386}"/>
                </a:ext>
              </a:extLst>
            </p:cNvPr>
            <p:cNvSpPr txBox="1"/>
            <p:nvPr/>
          </p:nvSpPr>
          <p:spPr>
            <a:xfrm>
              <a:off x="863458" y="6588294"/>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49" name="Group 148">
              <a:extLst>
                <a:ext uri="{FF2B5EF4-FFF2-40B4-BE49-F238E27FC236}">
                  <a16:creationId xmlns:a16="http://schemas.microsoft.com/office/drawing/2014/main" id="{6BF071B9-A184-47FF-A57D-B28630F23E99}"/>
                </a:ext>
              </a:extLst>
            </p:cNvPr>
            <p:cNvGrpSpPr/>
            <p:nvPr/>
          </p:nvGrpSpPr>
          <p:grpSpPr>
            <a:xfrm>
              <a:off x="416702" y="6513826"/>
              <a:ext cx="475127" cy="380504"/>
              <a:chOff x="1940080" y="7038468"/>
              <a:chExt cx="574904" cy="427080"/>
            </a:xfrm>
            <a:noFill/>
          </p:grpSpPr>
          <p:grpSp>
            <p:nvGrpSpPr>
              <p:cNvPr id="150" name="Group 149">
                <a:extLst>
                  <a:ext uri="{FF2B5EF4-FFF2-40B4-BE49-F238E27FC236}">
                    <a16:creationId xmlns:a16="http://schemas.microsoft.com/office/drawing/2014/main" id="{3D0159B7-3DFC-4CDC-9E96-0F46E68618CD}"/>
                  </a:ext>
                </a:extLst>
              </p:cNvPr>
              <p:cNvGrpSpPr/>
              <p:nvPr/>
            </p:nvGrpSpPr>
            <p:grpSpPr>
              <a:xfrm>
                <a:off x="2119039" y="7113725"/>
                <a:ext cx="395945" cy="351823"/>
                <a:chOff x="3091848" y="2023963"/>
                <a:chExt cx="679891" cy="567269"/>
              </a:xfrm>
              <a:grpFill/>
              <a:effectLst/>
            </p:grpSpPr>
            <p:sp>
              <p:nvSpPr>
                <p:cNvPr id="152" name="Freeform: Shape 151">
                  <a:extLst>
                    <a:ext uri="{FF2B5EF4-FFF2-40B4-BE49-F238E27FC236}">
                      <a16:creationId xmlns:a16="http://schemas.microsoft.com/office/drawing/2014/main" id="{082BDBFE-6C7D-4340-8E0D-5484D1379B84}"/>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53" name="Freeform: Shape 152">
                  <a:extLst>
                    <a:ext uri="{FF2B5EF4-FFF2-40B4-BE49-F238E27FC236}">
                      <a16:creationId xmlns:a16="http://schemas.microsoft.com/office/drawing/2014/main" id="{C02B22AF-4C83-4F50-B8ED-D5C518329184}"/>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54" name="Graphic 153" descr="User outline">
                  <a:extLst>
                    <a:ext uri="{FF2B5EF4-FFF2-40B4-BE49-F238E27FC236}">
                      <a16:creationId xmlns:a16="http://schemas.microsoft.com/office/drawing/2014/main" id="{692E76F2-4618-46B8-A5D5-4666D7A3911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51" name="Rectangle: Rounded Corners 150">
                <a:extLst>
                  <a:ext uri="{FF2B5EF4-FFF2-40B4-BE49-F238E27FC236}">
                    <a16:creationId xmlns:a16="http://schemas.microsoft.com/office/drawing/2014/main" id="{0149E747-E796-4C76-935B-7378A9F3390F}"/>
                  </a:ext>
                </a:extLst>
              </p:cNvPr>
              <p:cNvSpPr/>
              <p:nvPr/>
            </p:nvSpPr>
            <p:spPr>
              <a:xfrm>
                <a:off x="1940080" y="7038468"/>
                <a:ext cx="260204" cy="106119"/>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cxnSp>
          <p:nvCxnSpPr>
            <p:cNvPr id="155" name="Straight Arrow Connector 154">
              <a:extLst>
                <a:ext uri="{FF2B5EF4-FFF2-40B4-BE49-F238E27FC236}">
                  <a16:creationId xmlns:a16="http://schemas.microsoft.com/office/drawing/2014/main" id="{19766DC5-C48A-403B-837F-81217730A358}"/>
                </a:ext>
              </a:extLst>
            </p:cNvPr>
            <p:cNvCxnSpPr>
              <a:cxnSpLocks/>
            </p:cNvCxnSpPr>
            <p:nvPr/>
          </p:nvCxnSpPr>
          <p:spPr>
            <a:xfrm flipV="1">
              <a:off x="2655886" y="6988450"/>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56" name="TextBox 155">
              <a:extLst>
                <a:ext uri="{FF2B5EF4-FFF2-40B4-BE49-F238E27FC236}">
                  <a16:creationId xmlns:a16="http://schemas.microsoft.com/office/drawing/2014/main" id="{39A45FCB-8AD4-4FF6-93DA-E008227042D7}"/>
                </a:ext>
              </a:extLst>
            </p:cNvPr>
            <p:cNvSpPr txBox="1"/>
            <p:nvPr/>
          </p:nvSpPr>
          <p:spPr>
            <a:xfrm>
              <a:off x="3184042" y="6606685"/>
              <a:ext cx="1406668"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KEEP</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latin typeface="Corbel Light" panose="020B0303020204020204" pitchFamily="34" charset="0"/>
                  <a:ea typeface="Roboto"/>
                  <a:cs typeface="Roboto"/>
                </a:rPr>
                <a:t>HIDDEN</a:t>
              </a:r>
              <a:endParaRPr lang="en-US" sz="1600" b="1">
                <a:solidFill>
                  <a:sysClr val="windowText" lastClr="000000"/>
                </a:solidFill>
                <a:effectLst/>
                <a:latin typeface="Corbel Light" panose="020B0303020204020204" pitchFamily="34" charset="0"/>
                <a:ea typeface="Roboto"/>
                <a:cs typeface="Roboto"/>
              </a:endParaRPr>
            </a:p>
          </p:txBody>
        </p:sp>
        <p:grpSp>
          <p:nvGrpSpPr>
            <p:cNvPr id="157" name="Group 156">
              <a:extLst>
                <a:ext uri="{FF2B5EF4-FFF2-40B4-BE49-F238E27FC236}">
                  <a16:creationId xmlns:a16="http://schemas.microsoft.com/office/drawing/2014/main" id="{E52B6231-BC77-4A54-82B9-1C2A2CC337DC}"/>
                </a:ext>
              </a:extLst>
            </p:cNvPr>
            <p:cNvGrpSpPr/>
            <p:nvPr/>
          </p:nvGrpSpPr>
          <p:grpSpPr>
            <a:xfrm>
              <a:off x="2692863" y="6520828"/>
              <a:ext cx="475127" cy="388317"/>
              <a:chOff x="1940080" y="7038468"/>
              <a:chExt cx="574904" cy="427080"/>
            </a:xfrm>
            <a:noFill/>
          </p:grpSpPr>
          <p:grpSp>
            <p:nvGrpSpPr>
              <p:cNvPr id="158" name="Group 157">
                <a:extLst>
                  <a:ext uri="{FF2B5EF4-FFF2-40B4-BE49-F238E27FC236}">
                    <a16:creationId xmlns:a16="http://schemas.microsoft.com/office/drawing/2014/main" id="{AEA8343B-1FE1-43D1-8710-4BBA83E6BF66}"/>
                  </a:ext>
                </a:extLst>
              </p:cNvPr>
              <p:cNvGrpSpPr/>
              <p:nvPr/>
            </p:nvGrpSpPr>
            <p:grpSpPr>
              <a:xfrm>
                <a:off x="2119039" y="7113725"/>
                <a:ext cx="395945" cy="351823"/>
                <a:chOff x="3091848" y="2023963"/>
                <a:chExt cx="679891" cy="567269"/>
              </a:xfrm>
              <a:grpFill/>
              <a:effectLst/>
            </p:grpSpPr>
            <p:sp>
              <p:nvSpPr>
                <p:cNvPr id="160" name="Freeform: Shape 159">
                  <a:extLst>
                    <a:ext uri="{FF2B5EF4-FFF2-40B4-BE49-F238E27FC236}">
                      <a16:creationId xmlns:a16="http://schemas.microsoft.com/office/drawing/2014/main" id="{5C17276E-F393-47B5-94A6-63EA4C893A61}"/>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61" name="Freeform: Shape 160">
                  <a:extLst>
                    <a:ext uri="{FF2B5EF4-FFF2-40B4-BE49-F238E27FC236}">
                      <a16:creationId xmlns:a16="http://schemas.microsoft.com/office/drawing/2014/main" id="{C996CDDE-31C1-4AEB-980B-A23F019C2A86}"/>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62" name="Graphic 161" descr="User outline">
                  <a:extLst>
                    <a:ext uri="{FF2B5EF4-FFF2-40B4-BE49-F238E27FC236}">
                      <a16:creationId xmlns:a16="http://schemas.microsoft.com/office/drawing/2014/main" id="{BA313977-251E-428B-ACF6-B72A3A902D7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59" name="Rectangle: Rounded Corners 158">
                <a:extLst>
                  <a:ext uri="{FF2B5EF4-FFF2-40B4-BE49-F238E27FC236}">
                    <a16:creationId xmlns:a16="http://schemas.microsoft.com/office/drawing/2014/main" id="{242F95AF-1845-405C-BADD-BD2007498C40}"/>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sp>
          <p:nvSpPr>
            <p:cNvPr id="163" name="TextBox 162">
              <a:extLst>
                <a:ext uri="{FF2B5EF4-FFF2-40B4-BE49-F238E27FC236}">
                  <a16:creationId xmlns:a16="http://schemas.microsoft.com/office/drawing/2014/main" id="{21BC2F3F-C441-4259-AF49-DE9FF43545EC}"/>
                </a:ext>
              </a:extLst>
            </p:cNvPr>
            <p:cNvSpPr txBox="1"/>
            <p:nvPr/>
          </p:nvSpPr>
          <p:spPr>
            <a:xfrm>
              <a:off x="2698376" y="7063336"/>
              <a:ext cx="2151716" cy="1200329"/>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Announce “Charades!”</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 Get the other AI to guess the animal “Kangaroo” by only acting (no sounds!).</a:t>
              </a:r>
            </a:p>
          </p:txBody>
        </p:sp>
        <p:sp>
          <p:nvSpPr>
            <p:cNvPr id="164" name="TextBox 163">
              <a:extLst>
                <a:ext uri="{FF2B5EF4-FFF2-40B4-BE49-F238E27FC236}">
                  <a16:creationId xmlns:a16="http://schemas.microsoft.com/office/drawing/2014/main" id="{B31F9782-18DD-498F-B4A0-1231DE694D9A}"/>
                </a:ext>
              </a:extLst>
            </p:cNvPr>
            <p:cNvSpPr txBox="1"/>
            <p:nvPr/>
          </p:nvSpPr>
          <p:spPr>
            <a:xfrm>
              <a:off x="2709358" y="8338550"/>
              <a:ext cx="2190459" cy="1015663"/>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If the AI guesses correctly, both AIs gain 1 point. Else, both lose</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 2 points.</a:t>
              </a:r>
            </a:p>
          </p:txBody>
        </p:sp>
        <p:cxnSp>
          <p:nvCxnSpPr>
            <p:cNvPr id="165" name="Straight Arrow Connector 164">
              <a:extLst>
                <a:ext uri="{FF2B5EF4-FFF2-40B4-BE49-F238E27FC236}">
                  <a16:creationId xmlns:a16="http://schemas.microsoft.com/office/drawing/2014/main" id="{FE657565-B293-48E0-A4D6-2AC487706681}"/>
                </a:ext>
              </a:extLst>
            </p:cNvPr>
            <p:cNvCxnSpPr>
              <a:cxnSpLocks/>
            </p:cNvCxnSpPr>
            <p:nvPr/>
          </p:nvCxnSpPr>
          <p:spPr>
            <a:xfrm flipV="1">
              <a:off x="4953334" y="6998330"/>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66" name="Graphic 165" descr="Users with solid fill">
              <a:extLst>
                <a:ext uri="{FF2B5EF4-FFF2-40B4-BE49-F238E27FC236}">
                  <a16:creationId xmlns:a16="http://schemas.microsoft.com/office/drawing/2014/main" id="{527D92CB-5DC4-4725-BBFC-82EB893B945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10867" y="6551764"/>
              <a:ext cx="414106" cy="414106"/>
            </a:xfrm>
            <a:prstGeom prst="rect">
              <a:avLst/>
            </a:prstGeom>
          </p:spPr>
        </p:pic>
        <p:sp>
          <p:nvSpPr>
            <p:cNvPr id="167" name="TextBox 166">
              <a:extLst>
                <a:ext uri="{FF2B5EF4-FFF2-40B4-BE49-F238E27FC236}">
                  <a16:creationId xmlns:a16="http://schemas.microsoft.com/office/drawing/2014/main" id="{E9324BFA-E527-40A0-9CC3-DB5C2ECD4DBD}"/>
                </a:ext>
              </a:extLst>
            </p:cNvPr>
            <p:cNvSpPr txBox="1"/>
            <p:nvPr/>
          </p:nvSpPr>
          <p:spPr>
            <a:xfrm>
              <a:off x="5459147" y="660668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168" name="TextBox 167">
              <a:extLst>
                <a:ext uri="{FF2B5EF4-FFF2-40B4-BE49-F238E27FC236}">
                  <a16:creationId xmlns:a16="http://schemas.microsoft.com/office/drawing/2014/main" id="{74B0A1B3-50CE-4F3C-AEBF-B3EE0E62FA20}"/>
                </a:ext>
              </a:extLst>
            </p:cNvPr>
            <p:cNvSpPr txBox="1"/>
            <p:nvPr/>
          </p:nvSpPr>
          <p:spPr>
            <a:xfrm>
              <a:off x="4970074" y="7047425"/>
              <a:ext cx="2151716" cy="646331"/>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Google an animal that starts with the letter T.</a:t>
              </a:r>
            </a:p>
          </p:txBody>
        </p:sp>
        <p:sp>
          <p:nvSpPr>
            <p:cNvPr id="169" name="TextBox 168">
              <a:extLst>
                <a:ext uri="{FF2B5EF4-FFF2-40B4-BE49-F238E27FC236}">
                  <a16:creationId xmlns:a16="http://schemas.microsoft.com/office/drawing/2014/main" id="{F1FA919B-4712-41B8-A5C6-0794484E6702}"/>
                </a:ext>
              </a:extLst>
            </p:cNvPr>
            <p:cNvSpPr txBox="1"/>
            <p:nvPr/>
          </p:nvSpPr>
          <p:spPr>
            <a:xfrm>
              <a:off x="4971015" y="8273714"/>
              <a:ext cx="2190459" cy="830997"/>
            </a:xfrm>
            <a:prstGeom prst="rect">
              <a:avLst/>
            </a:prstGeom>
            <a:noFill/>
          </p:spPr>
          <p:txBody>
            <a:bodyPr wrap="square">
              <a:spAutoFit/>
            </a:bodyPr>
            <a:lstStyle/>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last AI to pull up a picture loses </a:t>
              </a:r>
              <a:r>
                <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rPr>
                <a:t>2 points.</a:t>
              </a:r>
            </a:p>
          </p:txBody>
        </p:sp>
        <p:grpSp>
          <p:nvGrpSpPr>
            <p:cNvPr id="2" name="Group 1">
              <a:extLst>
                <a:ext uri="{FF2B5EF4-FFF2-40B4-BE49-F238E27FC236}">
                  <a16:creationId xmlns:a16="http://schemas.microsoft.com/office/drawing/2014/main" id="{0E7EA299-410B-FC21-7F14-874DD427ECC8}"/>
                </a:ext>
              </a:extLst>
            </p:cNvPr>
            <p:cNvGrpSpPr/>
            <p:nvPr/>
          </p:nvGrpSpPr>
          <p:grpSpPr>
            <a:xfrm>
              <a:off x="2154985" y="207262"/>
              <a:ext cx="446067" cy="376620"/>
              <a:chOff x="1262599" y="3744377"/>
              <a:chExt cx="455392" cy="395943"/>
            </a:xfrm>
            <a:noFill/>
          </p:grpSpPr>
          <p:pic>
            <p:nvPicPr>
              <p:cNvPr id="6" name="Graphic 23" descr="Stopwatch with solid fill">
                <a:extLst>
                  <a:ext uri="{FF2B5EF4-FFF2-40B4-BE49-F238E27FC236}">
                    <a16:creationId xmlns:a16="http://schemas.microsoft.com/office/drawing/2014/main" id="{EFBB19C9-9D7A-79AA-3ADB-C97594A8547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287869" y="3744377"/>
                <a:ext cx="395943" cy="395943"/>
              </a:xfrm>
              <a:prstGeom prst="rect">
                <a:avLst/>
              </a:prstGeom>
              <a:effectLst>
                <a:glow rad="38100">
                  <a:schemeClr val="bg1">
                    <a:alpha val="25000"/>
                  </a:schemeClr>
                </a:glow>
              </a:effectLst>
            </p:spPr>
          </p:pic>
          <p:sp>
            <p:nvSpPr>
              <p:cNvPr id="18" name="TextBox 24">
                <a:extLst>
                  <a:ext uri="{FF2B5EF4-FFF2-40B4-BE49-F238E27FC236}">
                    <a16:creationId xmlns:a16="http://schemas.microsoft.com/office/drawing/2014/main" id="{54A369B0-3FFF-92C2-DAEF-AE0BE89F0946}"/>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23" name="Group 22">
              <a:extLst>
                <a:ext uri="{FF2B5EF4-FFF2-40B4-BE49-F238E27FC236}">
                  <a16:creationId xmlns:a16="http://schemas.microsoft.com/office/drawing/2014/main" id="{516551F1-1B10-DD59-92F6-1683896437A0}"/>
                </a:ext>
              </a:extLst>
            </p:cNvPr>
            <p:cNvGrpSpPr/>
            <p:nvPr/>
          </p:nvGrpSpPr>
          <p:grpSpPr>
            <a:xfrm>
              <a:off x="6690941" y="3366752"/>
              <a:ext cx="446067" cy="376620"/>
              <a:chOff x="1262599" y="3744377"/>
              <a:chExt cx="455392" cy="395943"/>
            </a:xfrm>
            <a:noFill/>
          </p:grpSpPr>
          <p:pic>
            <p:nvPicPr>
              <p:cNvPr id="24" name="Graphic 23" descr="Stopwatch with solid fill">
                <a:extLst>
                  <a:ext uri="{FF2B5EF4-FFF2-40B4-BE49-F238E27FC236}">
                    <a16:creationId xmlns:a16="http://schemas.microsoft.com/office/drawing/2014/main" id="{197F6F9E-AC03-F819-883B-927650550EF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287869" y="3744377"/>
                <a:ext cx="395943" cy="395943"/>
              </a:xfrm>
              <a:prstGeom prst="rect">
                <a:avLst/>
              </a:prstGeom>
              <a:effectLst>
                <a:glow rad="38100">
                  <a:schemeClr val="bg1">
                    <a:alpha val="25000"/>
                  </a:schemeClr>
                </a:glow>
              </a:effectLst>
            </p:spPr>
          </p:pic>
          <p:sp>
            <p:nvSpPr>
              <p:cNvPr id="25" name="TextBox 24">
                <a:extLst>
                  <a:ext uri="{FF2B5EF4-FFF2-40B4-BE49-F238E27FC236}">
                    <a16:creationId xmlns:a16="http://schemas.microsoft.com/office/drawing/2014/main" id="{0397F751-EA54-49B7-8989-C93973305057}"/>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spTree>
    <p:extLst>
      <p:ext uri="{BB962C8B-B14F-4D97-AF65-F5344CB8AC3E}">
        <p14:creationId xmlns:p14="http://schemas.microsoft.com/office/powerpoint/2010/main" val="1396187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77D17D84-1790-FF89-A7B1-0D9E770003DD}"/>
              </a:ext>
            </a:extLst>
          </p:cNvPr>
          <p:cNvGrpSpPr/>
          <p:nvPr/>
        </p:nvGrpSpPr>
        <p:grpSpPr>
          <a:xfrm>
            <a:off x="0" y="0"/>
            <a:ext cx="7772399" cy="10058401"/>
            <a:chOff x="367006" y="155880"/>
            <a:chExt cx="6807621" cy="9494385"/>
          </a:xfrm>
        </p:grpSpPr>
        <p:sp>
          <p:nvSpPr>
            <p:cNvPr id="8" name="Rectangle: Rounded Corners 7">
              <a:extLst>
                <a:ext uri="{FF2B5EF4-FFF2-40B4-BE49-F238E27FC236}">
                  <a16:creationId xmlns:a16="http://schemas.microsoft.com/office/drawing/2014/main" id="{8CD34482-B4BD-A19A-C006-137CB372F43F}"/>
                </a:ext>
              </a:extLst>
            </p:cNvPr>
            <p:cNvSpPr/>
            <p:nvPr/>
          </p:nvSpPr>
          <p:spPr>
            <a:xfrm>
              <a:off x="2634776" y="158206"/>
              <a:ext cx="2267712" cy="316254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1" name="Rectangle: Rounded Corners 10">
              <a:extLst>
                <a:ext uri="{FF2B5EF4-FFF2-40B4-BE49-F238E27FC236}">
                  <a16:creationId xmlns:a16="http://schemas.microsoft.com/office/drawing/2014/main" id="{FC05AF44-9FB9-7BD6-AA08-5DF99DADA5D4}"/>
                </a:ext>
              </a:extLst>
            </p:cNvPr>
            <p:cNvSpPr/>
            <p:nvPr/>
          </p:nvSpPr>
          <p:spPr>
            <a:xfrm>
              <a:off x="4902271" y="15588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000">
                <a:solidFill>
                  <a:sysClr val="windowText" lastClr="000000"/>
                </a:solidFill>
                <a:effectLst/>
                <a:latin typeface="Consolas"/>
                <a:ea typeface="Roboto"/>
                <a:cs typeface="Roboto"/>
              </a:endParaRPr>
            </a:p>
          </p:txBody>
        </p:sp>
        <p:sp>
          <p:nvSpPr>
            <p:cNvPr id="12" name="Rectangle: Rounded Corners 11">
              <a:extLst>
                <a:ext uri="{FF2B5EF4-FFF2-40B4-BE49-F238E27FC236}">
                  <a16:creationId xmlns:a16="http://schemas.microsoft.com/office/drawing/2014/main" id="{47660A6F-0349-898F-0A4D-170DDFF0B515}"/>
                </a:ext>
              </a:extLst>
            </p:cNvPr>
            <p:cNvSpPr/>
            <p:nvPr/>
          </p:nvSpPr>
          <p:spPr>
            <a:xfrm>
              <a:off x="368230" y="33214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050">
                <a:solidFill>
                  <a:sysClr val="windowText" lastClr="000000"/>
                </a:solidFill>
                <a:effectLst/>
                <a:latin typeface="Consolas"/>
                <a:ea typeface="Roboto"/>
                <a:cs typeface="Roboto"/>
              </a:endParaRPr>
            </a:p>
          </p:txBody>
        </p:sp>
        <p:sp>
          <p:nvSpPr>
            <p:cNvPr id="14" name="Rectangle: Rounded Corners 13">
              <a:extLst>
                <a:ext uri="{FF2B5EF4-FFF2-40B4-BE49-F238E27FC236}">
                  <a16:creationId xmlns:a16="http://schemas.microsoft.com/office/drawing/2014/main" id="{8BAAF349-7AE1-A815-A04D-B819FD8053ED}"/>
                </a:ext>
              </a:extLst>
            </p:cNvPr>
            <p:cNvSpPr/>
            <p:nvPr/>
          </p:nvSpPr>
          <p:spPr>
            <a:xfrm>
              <a:off x="4903105" y="33214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6" name="Rectangle: Rounded Corners 15">
              <a:extLst>
                <a:ext uri="{FF2B5EF4-FFF2-40B4-BE49-F238E27FC236}">
                  <a16:creationId xmlns:a16="http://schemas.microsoft.com/office/drawing/2014/main" id="{E0B2EC0E-CF80-C66B-BAA5-37B5D54AD5DD}"/>
                </a:ext>
              </a:extLst>
            </p:cNvPr>
            <p:cNvSpPr/>
            <p:nvPr/>
          </p:nvSpPr>
          <p:spPr>
            <a:xfrm>
              <a:off x="2638111" y="6485305"/>
              <a:ext cx="2267712" cy="3164960"/>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7" name="Rectangle: Rounded Corners 16">
              <a:extLst>
                <a:ext uri="{FF2B5EF4-FFF2-40B4-BE49-F238E27FC236}">
                  <a16:creationId xmlns:a16="http://schemas.microsoft.com/office/drawing/2014/main" id="{7572D206-7308-BB59-1734-5B12B2209DAE}"/>
                </a:ext>
              </a:extLst>
            </p:cNvPr>
            <p:cNvSpPr/>
            <p:nvPr/>
          </p:nvSpPr>
          <p:spPr>
            <a:xfrm>
              <a:off x="4906915" y="6485493"/>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68" name="Rectangle: Rounded Corners 67">
              <a:extLst>
                <a:ext uri="{FF2B5EF4-FFF2-40B4-BE49-F238E27FC236}">
                  <a16:creationId xmlns:a16="http://schemas.microsoft.com/office/drawing/2014/main" id="{CD4976B6-5C83-0897-62A9-346E949835E2}"/>
                </a:ext>
              </a:extLst>
            </p:cNvPr>
            <p:cNvSpPr/>
            <p:nvPr/>
          </p:nvSpPr>
          <p:spPr>
            <a:xfrm>
              <a:off x="367006" y="15693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44" name="TextBox 43">
              <a:extLst>
                <a:ext uri="{FF2B5EF4-FFF2-40B4-BE49-F238E27FC236}">
                  <a16:creationId xmlns:a16="http://schemas.microsoft.com/office/drawing/2014/main" id="{40B59124-2C87-473B-9399-E0CE39B28E31}"/>
                </a:ext>
              </a:extLst>
            </p:cNvPr>
            <p:cNvSpPr txBox="1"/>
            <p:nvPr/>
          </p:nvSpPr>
          <p:spPr>
            <a:xfrm>
              <a:off x="843217" y="26053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45" name="TextBox 44">
              <a:extLst>
                <a:ext uri="{FF2B5EF4-FFF2-40B4-BE49-F238E27FC236}">
                  <a16:creationId xmlns:a16="http://schemas.microsoft.com/office/drawing/2014/main" id="{5EF99CEF-455D-4AD2-849E-AB88402B6EBA}"/>
                </a:ext>
              </a:extLst>
            </p:cNvPr>
            <p:cNvSpPr txBox="1"/>
            <p:nvPr/>
          </p:nvSpPr>
          <p:spPr>
            <a:xfrm>
              <a:off x="438928" y="891291"/>
              <a:ext cx="2141477" cy="1938992"/>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Name 7 presidents of the United States.</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Failure requires you to donate 2 points to the AI of your choice, excluding yourself.</a:t>
              </a:r>
            </a:p>
          </p:txBody>
        </p:sp>
        <p:pic>
          <p:nvPicPr>
            <p:cNvPr id="46" name="Graphic 45" descr="Users with solid fill">
              <a:extLst>
                <a:ext uri="{FF2B5EF4-FFF2-40B4-BE49-F238E27FC236}">
                  <a16:creationId xmlns:a16="http://schemas.microsoft.com/office/drawing/2014/main" id="{46E5D402-5C27-4505-9ACC-12A16AA639D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6549" y="230356"/>
              <a:ext cx="390996" cy="390996"/>
            </a:xfrm>
            <a:prstGeom prst="rect">
              <a:avLst/>
            </a:prstGeom>
          </p:spPr>
        </p:pic>
        <p:cxnSp>
          <p:nvCxnSpPr>
            <p:cNvPr id="52" name="Straight Arrow Connector 51">
              <a:extLst>
                <a:ext uri="{FF2B5EF4-FFF2-40B4-BE49-F238E27FC236}">
                  <a16:creationId xmlns:a16="http://schemas.microsoft.com/office/drawing/2014/main" id="{E7D9F9AE-B361-4C02-8AB5-687012D33FC0}"/>
                </a:ext>
              </a:extLst>
            </p:cNvPr>
            <p:cNvCxnSpPr>
              <a:cxnSpLocks/>
            </p:cNvCxnSpPr>
            <p:nvPr/>
          </p:nvCxnSpPr>
          <p:spPr>
            <a:xfrm flipV="1">
              <a:off x="398042" y="629628"/>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C65F8389-7D77-4B68-AD2C-D6F091FD03B1}"/>
                </a:ext>
              </a:extLst>
            </p:cNvPr>
            <p:cNvSpPr txBox="1"/>
            <p:nvPr/>
          </p:nvSpPr>
          <p:spPr>
            <a:xfrm>
              <a:off x="2739629" y="891291"/>
              <a:ext cx="2141477" cy="2123658"/>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All AIs spin a die on a hard surface starting at the same time.</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whose die is left spinning the longest wins 3 points.</a:t>
              </a:r>
            </a:p>
          </p:txBody>
        </p:sp>
        <p:sp>
          <p:nvSpPr>
            <p:cNvPr id="54" name="TextBox 53">
              <a:extLst>
                <a:ext uri="{FF2B5EF4-FFF2-40B4-BE49-F238E27FC236}">
                  <a16:creationId xmlns:a16="http://schemas.microsoft.com/office/drawing/2014/main" id="{E9675B51-5ABA-417C-B97E-E41EE82F1873}"/>
                </a:ext>
              </a:extLst>
            </p:cNvPr>
            <p:cNvSpPr txBox="1"/>
            <p:nvPr/>
          </p:nvSpPr>
          <p:spPr>
            <a:xfrm>
              <a:off x="3149435" y="280114"/>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55" name="Graphic 54" descr="Users with solid fill">
              <a:extLst>
                <a:ext uri="{FF2B5EF4-FFF2-40B4-BE49-F238E27FC236}">
                  <a16:creationId xmlns:a16="http://schemas.microsoft.com/office/drawing/2014/main" id="{92EC175E-DE34-474D-8DDD-6F64FE4C1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4513" y="253893"/>
              <a:ext cx="390996" cy="390996"/>
            </a:xfrm>
            <a:prstGeom prst="rect">
              <a:avLst/>
            </a:prstGeom>
          </p:spPr>
        </p:pic>
        <p:cxnSp>
          <p:nvCxnSpPr>
            <p:cNvPr id="57" name="Straight Arrow Connector 56">
              <a:extLst>
                <a:ext uri="{FF2B5EF4-FFF2-40B4-BE49-F238E27FC236}">
                  <a16:creationId xmlns:a16="http://schemas.microsoft.com/office/drawing/2014/main" id="{6B13DF51-074E-45BB-AC08-3CD8B31252AA}"/>
                </a:ext>
              </a:extLst>
            </p:cNvPr>
            <p:cNvCxnSpPr>
              <a:cxnSpLocks/>
            </p:cNvCxnSpPr>
            <p:nvPr/>
          </p:nvCxnSpPr>
          <p:spPr>
            <a:xfrm flipV="1">
              <a:off x="2709270"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8" name="TextBox 57">
              <a:extLst>
                <a:ext uri="{FF2B5EF4-FFF2-40B4-BE49-F238E27FC236}">
                  <a16:creationId xmlns:a16="http://schemas.microsoft.com/office/drawing/2014/main" id="{739CDB42-C305-4780-A050-35D467DE7C0D}"/>
                </a:ext>
              </a:extLst>
            </p:cNvPr>
            <p:cNvSpPr txBox="1"/>
            <p:nvPr/>
          </p:nvSpPr>
          <p:spPr>
            <a:xfrm>
              <a:off x="4965996" y="799577"/>
              <a:ext cx="2141477" cy="2416046"/>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Alternating numbers with each other, count to 30 without saying any number that contains 7 or is a multiple of 7.</a:t>
              </a:r>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100">
                  <a:solidFill>
                    <a:sysClr val="windowText" lastClr="000000"/>
                  </a:solidFill>
                  <a:effectLst/>
                  <a:latin typeface="Consolas"/>
                  <a:ea typeface="Roboto"/>
                  <a:cs typeface="Roboto"/>
                </a:rPr>
                <a:t>If an AI breaks the counting rules, they lose 1 point. If both AIs get to 30 without losing, both get 3 points. </a:t>
              </a:r>
            </a:p>
          </p:txBody>
        </p:sp>
        <p:cxnSp>
          <p:nvCxnSpPr>
            <p:cNvPr id="59" name="Straight Arrow Connector 58">
              <a:extLst>
                <a:ext uri="{FF2B5EF4-FFF2-40B4-BE49-F238E27FC236}">
                  <a16:creationId xmlns:a16="http://schemas.microsoft.com/office/drawing/2014/main" id="{37D48BD9-FA6D-44F5-B8CE-2CB580302CE9}"/>
                </a:ext>
              </a:extLst>
            </p:cNvPr>
            <p:cNvCxnSpPr>
              <a:cxnSpLocks/>
            </p:cNvCxnSpPr>
            <p:nvPr/>
          </p:nvCxnSpPr>
          <p:spPr>
            <a:xfrm flipV="1">
              <a:off x="4947007"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60" name="TextBox 59">
              <a:extLst>
                <a:ext uri="{FF2B5EF4-FFF2-40B4-BE49-F238E27FC236}">
                  <a16:creationId xmlns:a16="http://schemas.microsoft.com/office/drawing/2014/main" id="{F1101B0B-A51B-4666-9826-8F5EF810E995}"/>
                </a:ext>
              </a:extLst>
            </p:cNvPr>
            <p:cNvSpPr txBox="1"/>
            <p:nvPr/>
          </p:nvSpPr>
          <p:spPr>
            <a:xfrm>
              <a:off x="5398110" y="253707"/>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61" name="Group 60">
              <a:extLst>
                <a:ext uri="{FF2B5EF4-FFF2-40B4-BE49-F238E27FC236}">
                  <a16:creationId xmlns:a16="http://schemas.microsoft.com/office/drawing/2014/main" id="{E226F52E-3180-46A8-BE25-CADDC39BB114}"/>
                </a:ext>
              </a:extLst>
            </p:cNvPr>
            <p:cNvGrpSpPr/>
            <p:nvPr/>
          </p:nvGrpSpPr>
          <p:grpSpPr>
            <a:xfrm>
              <a:off x="4977701" y="209510"/>
              <a:ext cx="475127" cy="320873"/>
              <a:chOff x="1940080" y="7038468"/>
              <a:chExt cx="574904" cy="427081"/>
            </a:xfrm>
            <a:noFill/>
          </p:grpSpPr>
          <p:grpSp>
            <p:nvGrpSpPr>
              <p:cNvPr id="62" name="Group 61">
                <a:extLst>
                  <a:ext uri="{FF2B5EF4-FFF2-40B4-BE49-F238E27FC236}">
                    <a16:creationId xmlns:a16="http://schemas.microsoft.com/office/drawing/2014/main" id="{BE4B2B09-ECAA-45E0-BB7A-594C9B72DCED}"/>
                  </a:ext>
                </a:extLst>
              </p:cNvPr>
              <p:cNvGrpSpPr/>
              <p:nvPr/>
            </p:nvGrpSpPr>
            <p:grpSpPr>
              <a:xfrm>
                <a:off x="2119039" y="7113726"/>
                <a:ext cx="395945" cy="351823"/>
                <a:chOff x="3091848" y="2023963"/>
                <a:chExt cx="679891" cy="567269"/>
              </a:xfrm>
              <a:grpFill/>
              <a:effectLst/>
            </p:grpSpPr>
            <p:sp>
              <p:nvSpPr>
                <p:cNvPr id="65" name="Freeform: Shape 64">
                  <a:extLst>
                    <a:ext uri="{FF2B5EF4-FFF2-40B4-BE49-F238E27FC236}">
                      <a16:creationId xmlns:a16="http://schemas.microsoft.com/office/drawing/2014/main" id="{01469015-7750-4F7C-A68A-6F064E5A254F}"/>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66" name="Freeform: Shape 65">
                  <a:extLst>
                    <a:ext uri="{FF2B5EF4-FFF2-40B4-BE49-F238E27FC236}">
                      <a16:creationId xmlns:a16="http://schemas.microsoft.com/office/drawing/2014/main" id="{95163EA9-EE23-4445-AAED-1677B3BEC0FD}"/>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67" name="Graphic 66" descr="User outline">
                  <a:extLst>
                    <a:ext uri="{FF2B5EF4-FFF2-40B4-BE49-F238E27FC236}">
                      <a16:creationId xmlns:a16="http://schemas.microsoft.com/office/drawing/2014/main" id="{55C7FD04-D8FE-4B21-8D45-8425239C4BC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63" name="Rectangle: Rounded Corners 62">
                <a:extLst>
                  <a:ext uri="{FF2B5EF4-FFF2-40B4-BE49-F238E27FC236}">
                    <a16:creationId xmlns:a16="http://schemas.microsoft.com/office/drawing/2014/main" id="{FD89040B-9FE7-43F8-9839-199E4E0053A4}"/>
                  </a:ext>
                </a:extLst>
              </p:cNvPr>
              <p:cNvSpPr/>
              <p:nvPr/>
            </p:nvSpPr>
            <p:spPr>
              <a:xfrm>
                <a:off x="1940080" y="7038468"/>
                <a:ext cx="260205" cy="146425"/>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73" name="TextBox 72">
              <a:extLst>
                <a:ext uri="{FF2B5EF4-FFF2-40B4-BE49-F238E27FC236}">
                  <a16:creationId xmlns:a16="http://schemas.microsoft.com/office/drawing/2014/main" id="{3464A432-A84D-49AC-A372-B65B5FF2DFBD}"/>
                </a:ext>
              </a:extLst>
            </p:cNvPr>
            <p:cNvSpPr txBox="1"/>
            <p:nvPr/>
          </p:nvSpPr>
          <p:spPr>
            <a:xfrm>
              <a:off x="425889" y="3861360"/>
              <a:ext cx="2141477" cy="1938992"/>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Each AI must quickly find an object that begins with the first letter of their name.</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last AI to complete the task loses 1 point.</a:t>
              </a:r>
            </a:p>
          </p:txBody>
        </p:sp>
        <p:cxnSp>
          <p:nvCxnSpPr>
            <p:cNvPr id="74" name="Straight Arrow Connector 73">
              <a:extLst>
                <a:ext uri="{FF2B5EF4-FFF2-40B4-BE49-F238E27FC236}">
                  <a16:creationId xmlns:a16="http://schemas.microsoft.com/office/drawing/2014/main" id="{C763BF79-2E61-4E26-A431-164D42285D60}"/>
                </a:ext>
              </a:extLst>
            </p:cNvPr>
            <p:cNvCxnSpPr>
              <a:cxnSpLocks/>
            </p:cNvCxnSpPr>
            <p:nvPr/>
          </p:nvCxnSpPr>
          <p:spPr>
            <a:xfrm flipV="1">
              <a:off x="428287" y="372867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75" name="TextBox 74">
              <a:extLst>
                <a:ext uri="{FF2B5EF4-FFF2-40B4-BE49-F238E27FC236}">
                  <a16:creationId xmlns:a16="http://schemas.microsoft.com/office/drawing/2014/main" id="{CD50D859-1991-4C93-B710-44C11E0CF55B}"/>
                </a:ext>
              </a:extLst>
            </p:cNvPr>
            <p:cNvSpPr txBox="1"/>
            <p:nvPr/>
          </p:nvSpPr>
          <p:spPr>
            <a:xfrm>
              <a:off x="870031" y="3380624"/>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76" name="Graphic 75" descr="Users with solid fill">
              <a:extLst>
                <a:ext uri="{FF2B5EF4-FFF2-40B4-BE49-F238E27FC236}">
                  <a16:creationId xmlns:a16="http://schemas.microsoft.com/office/drawing/2014/main" id="{F4C9C2C3-749A-4116-8147-A1FF19CEAA2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315" y="3371130"/>
              <a:ext cx="390996" cy="390996"/>
            </a:xfrm>
            <a:prstGeom prst="rect">
              <a:avLst/>
            </a:prstGeom>
          </p:spPr>
        </p:pic>
        <p:cxnSp>
          <p:nvCxnSpPr>
            <p:cNvPr id="77" name="Straight Arrow Connector 76">
              <a:extLst>
                <a:ext uri="{FF2B5EF4-FFF2-40B4-BE49-F238E27FC236}">
                  <a16:creationId xmlns:a16="http://schemas.microsoft.com/office/drawing/2014/main" id="{E52B9352-EEB9-4F8F-9149-9F3CF2729372}"/>
                </a:ext>
              </a:extLst>
            </p:cNvPr>
            <p:cNvCxnSpPr>
              <a:cxnSpLocks/>
            </p:cNvCxnSpPr>
            <p:nvPr/>
          </p:nvCxnSpPr>
          <p:spPr>
            <a:xfrm flipV="1">
              <a:off x="2667536" y="6968338"/>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78" name="TextBox 77">
              <a:extLst>
                <a:ext uri="{FF2B5EF4-FFF2-40B4-BE49-F238E27FC236}">
                  <a16:creationId xmlns:a16="http://schemas.microsoft.com/office/drawing/2014/main" id="{AE88F35A-40B7-4016-B641-FFE1DC96DDEC}"/>
                </a:ext>
              </a:extLst>
            </p:cNvPr>
            <p:cNvSpPr txBox="1"/>
            <p:nvPr/>
          </p:nvSpPr>
          <p:spPr>
            <a:xfrm>
              <a:off x="2690735" y="7069953"/>
              <a:ext cx="2141477" cy="2308324"/>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Each AI takes turns starting a timer and then stopping it as quickly as possible.</a:t>
              </a:r>
              <a:endParaRPr lang="en-US" sz="1200">
                <a:solidFill>
                  <a:sysClr val="windowText" lastClr="000000"/>
                </a:solidFill>
                <a:latin typeface="Consolas"/>
                <a:ea typeface="Roboto"/>
                <a:cs typeface="Roboto"/>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a:t>
              </a:r>
              <a:r>
                <a:rPr lang="en-US" sz="1200">
                  <a:solidFill>
                    <a:sysClr val="windowText" lastClr="000000"/>
                  </a:solidFill>
                  <a:latin typeface="Consolas"/>
                  <a:ea typeface="Roboto"/>
                  <a:cs typeface="Roboto"/>
                </a:rPr>
                <a:t>AI with</a:t>
              </a:r>
              <a:r>
                <a:rPr lang="en-US" sz="1200">
                  <a:solidFill>
                    <a:sysClr val="windowText" lastClr="000000"/>
                  </a:solidFill>
                  <a:effectLst/>
                  <a:latin typeface="Consolas"/>
                  <a:ea typeface="Roboto"/>
                  <a:cs typeface="Roboto"/>
                </a:rPr>
                <a:t> the lowest time recorded wins 1 point. In the event of a tie, repeat the task.</a:t>
              </a:r>
            </a:p>
          </p:txBody>
        </p:sp>
        <p:sp>
          <p:nvSpPr>
            <p:cNvPr id="79" name="TextBox 78">
              <a:extLst>
                <a:ext uri="{FF2B5EF4-FFF2-40B4-BE49-F238E27FC236}">
                  <a16:creationId xmlns:a16="http://schemas.microsoft.com/office/drawing/2014/main" id="{DDCB2214-E11F-42A3-BD2B-8A28CF5E6698}"/>
                </a:ext>
              </a:extLst>
            </p:cNvPr>
            <p:cNvSpPr txBox="1"/>
            <p:nvPr/>
          </p:nvSpPr>
          <p:spPr>
            <a:xfrm>
              <a:off x="3141542" y="6578846"/>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80" name="Graphic 79" descr="Users with solid fill">
              <a:extLst>
                <a:ext uri="{FF2B5EF4-FFF2-40B4-BE49-F238E27FC236}">
                  <a16:creationId xmlns:a16="http://schemas.microsoft.com/office/drawing/2014/main" id="{323122F8-B626-4066-8528-21D35078A60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04513" y="6566130"/>
              <a:ext cx="390996" cy="390996"/>
            </a:xfrm>
            <a:prstGeom prst="rect">
              <a:avLst/>
            </a:prstGeom>
          </p:spPr>
        </p:pic>
        <p:cxnSp>
          <p:nvCxnSpPr>
            <p:cNvPr id="81" name="Straight Arrow Connector 80">
              <a:extLst>
                <a:ext uri="{FF2B5EF4-FFF2-40B4-BE49-F238E27FC236}">
                  <a16:creationId xmlns:a16="http://schemas.microsoft.com/office/drawing/2014/main" id="{D448C541-9798-4A6E-828F-07C24A2351DF}"/>
                </a:ext>
              </a:extLst>
            </p:cNvPr>
            <p:cNvCxnSpPr>
              <a:cxnSpLocks/>
            </p:cNvCxnSpPr>
            <p:nvPr/>
          </p:nvCxnSpPr>
          <p:spPr>
            <a:xfrm flipV="1">
              <a:off x="4949341" y="6964234"/>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82" name="TextBox 81">
              <a:extLst>
                <a:ext uri="{FF2B5EF4-FFF2-40B4-BE49-F238E27FC236}">
                  <a16:creationId xmlns:a16="http://schemas.microsoft.com/office/drawing/2014/main" id="{66851E43-B9F7-4A9E-B4EB-70B545D31FD8}"/>
                </a:ext>
              </a:extLst>
            </p:cNvPr>
            <p:cNvSpPr txBox="1"/>
            <p:nvPr/>
          </p:nvSpPr>
          <p:spPr>
            <a:xfrm>
              <a:off x="5482818" y="6555471"/>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83" name="Graphic 82" descr="Users with solid fill">
              <a:extLst>
                <a:ext uri="{FF2B5EF4-FFF2-40B4-BE49-F238E27FC236}">
                  <a16:creationId xmlns:a16="http://schemas.microsoft.com/office/drawing/2014/main" id="{6CDCB5D6-12F0-4284-BA76-FFC9C1E960B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04539" y="6531652"/>
              <a:ext cx="414106" cy="414106"/>
            </a:xfrm>
            <a:prstGeom prst="rect">
              <a:avLst/>
            </a:prstGeom>
          </p:spPr>
        </p:pic>
        <p:sp>
          <p:nvSpPr>
            <p:cNvPr id="84" name="TextBox 83">
              <a:extLst>
                <a:ext uri="{FF2B5EF4-FFF2-40B4-BE49-F238E27FC236}">
                  <a16:creationId xmlns:a16="http://schemas.microsoft.com/office/drawing/2014/main" id="{DD83955E-3F83-4D6D-B1E6-6BC4D3BDF46A}"/>
                </a:ext>
              </a:extLst>
            </p:cNvPr>
            <p:cNvSpPr txBox="1"/>
            <p:nvPr/>
          </p:nvSpPr>
          <p:spPr>
            <a:xfrm>
              <a:off x="4970456" y="7045828"/>
              <a:ext cx="2141477" cy="2308324"/>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Each AI takes turns closing their eyes and trying to stop the stopwatch at 6 seconds.</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latin typeface="Consolas"/>
                  <a:ea typeface="Roboto"/>
                  <a:cs typeface="Roboto"/>
                </a:rPr>
                <a:t>The AI with the closest time recorded wins 1 point per AI. In the event of a tie, repeat the task.</a:t>
              </a:r>
              <a:endParaRPr lang="en-US" sz="1200">
                <a:solidFill>
                  <a:sysClr val="windowText" lastClr="000000"/>
                </a:solidFill>
                <a:effectLst/>
                <a:latin typeface="Consolas"/>
                <a:ea typeface="Roboto"/>
                <a:cs typeface="Roboto"/>
              </a:endParaRPr>
            </a:p>
          </p:txBody>
        </p:sp>
        <p:grpSp>
          <p:nvGrpSpPr>
            <p:cNvPr id="2" name="Group 1">
              <a:extLst>
                <a:ext uri="{FF2B5EF4-FFF2-40B4-BE49-F238E27FC236}">
                  <a16:creationId xmlns:a16="http://schemas.microsoft.com/office/drawing/2014/main" id="{C7272060-2C91-7D3B-75D1-9147D6FDF9F2}"/>
                </a:ext>
              </a:extLst>
            </p:cNvPr>
            <p:cNvGrpSpPr/>
            <p:nvPr/>
          </p:nvGrpSpPr>
          <p:grpSpPr>
            <a:xfrm>
              <a:off x="2179004" y="215015"/>
              <a:ext cx="446067" cy="376620"/>
              <a:chOff x="1262599" y="3765479"/>
              <a:chExt cx="455392" cy="395943"/>
            </a:xfrm>
            <a:noFill/>
          </p:grpSpPr>
          <p:pic>
            <p:nvPicPr>
              <p:cNvPr id="3" name="Graphic 23" descr="Stopwatch with solid fill">
                <a:extLst>
                  <a:ext uri="{FF2B5EF4-FFF2-40B4-BE49-F238E27FC236}">
                    <a16:creationId xmlns:a16="http://schemas.microsoft.com/office/drawing/2014/main" id="{54971823-8FAB-7301-4635-01FC0CA537B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65479"/>
                <a:ext cx="395943" cy="395943"/>
              </a:xfrm>
              <a:prstGeom prst="rect">
                <a:avLst/>
              </a:prstGeom>
              <a:effectLst>
                <a:glow rad="38100">
                  <a:schemeClr val="bg1">
                    <a:alpha val="25000"/>
                  </a:schemeClr>
                </a:glow>
              </a:effectLst>
            </p:spPr>
          </p:pic>
          <p:sp>
            <p:nvSpPr>
              <p:cNvPr id="4" name="TextBox 24">
                <a:extLst>
                  <a:ext uri="{FF2B5EF4-FFF2-40B4-BE49-F238E27FC236}">
                    <a16:creationId xmlns:a16="http://schemas.microsoft.com/office/drawing/2014/main" id="{A4C48EDC-6498-4B64-C6CA-E0AD66C1F752}"/>
                  </a:ext>
                </a:extLst>
              </p:cNvPr>
              <p:cNvSpPr txBox="1"/>
              <p:nvPr/>
            </p:nvSpPr>
            <p:spPr>
              <a:xfrm>
                <a:off x="1262599" y="38210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sp>
          <p:nvSpPr>
            <p:cNvPr id="6" name="Rectangle: Rounded Corners 5">
              <a:extLst>
                <a:ext uri="{FF2B5EF4-FFF2-40B4-BE49-F238E27FC236}">
                  <a16:creationId xmlns:a16="http://schemas.microsoft.com/office/drawing/2014/main" id="{325A0CB7-2489-DEF9-E3C1-757970D78CC1}"/>
                </a:ext>
              </a:extLst>
            </p:cNvPr>
            <p:cNvSpPr/>
            <p:nvPr/>
          </p:nvSpPr>
          <p:spPr>
            <a:xfrm>
              <a:off x="369455" y="6485305"/>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7" name="TextBox 6">
              <a:extLst>
                <a:ext uri="{FF2B5EF4-FFF2-40B4-BE49-F238E27FC236}">
                  <a16:creationId xmlns:a16="http://schemas.microsoft.com/office/drawing/2014/main" id="{B542D46F-31F1-9579-BF7A-B03E368ED639}"/>
                </a:ext>
              </a:extLst>
            </p:cNvPr>
            <p:cNvSpPr txBox="1"/>
            <p:nvPr/>
          </p:nvSpPr>
          <p:spPr>
            <a:xfrm>
              <a:off x="430123" y="7170108"/>
              <a:ext cx="2141477" cy="1569660"/>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Start a game of “eenie-meenie-</a:t>
              </a:r>
              <a:r>
                <a:rPr lang="en-US" sz="1200" err="1">
                  <a:solidFill>
                    <a:sysClr val="windowText" lastClr="000000"/>
                  </a:solidFill>
                  <a:effectLst/>
                  <a:latin typeface="Consolas"/>
                  <a:ea typeface="Roboto"/>
                  <a:cs typeface="Roboto"/>
                </a:rPr>
                <a:t>miney</a:t>
              </a:r>
              <a:r>
                <a:rPr lang="en-US" sz="1200">
                  <a:solidFill>
                    <a:sysClr val="windowText" lastClr="000000"/>
                  </a:solidFill>
                  <a:effectLst/>
                  <a:latin typeface="Consolas"/>
                  <a:ea typeface="Roboto"/>
                  <a:cs typeface="Roboto"/>
                </a:rPr>
                <a:t>-</a:t>
              </a:r>
              <a:r>
                <a:rPr lang="en-US" sz="1200" err="1">
                  <a:solidFill>
                    <a:sysClr val="windowText" lastClr="000000"/>
                  </a:solidFill>
                  <a:effectLst/>
                  <a:latin typeface="Consolas"/>
                  <a:ea typeface="Roboto"/>
                  <a:cs typeface="Roboto"/>
                </a:rPr>
                <a:t>mo</a:t>
              </a:r>
              <a:r>
                <a:rPr lang="en-US" sz="1200">
                  <a:solidFill>
                    <a:sysClr val="windowText" lastClr="000000"/>
                  </a:solidFill>
                  <a:effectLst/>
                  <a:latin typeface="Consolas"/>
                  <a:ea typeface="Roboto"/>
                  <a:cs typeface="Roboto"/>
                </a:rPr>
                <a:t>”.</a:t>
              </a: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who is “it” loses 2 points.</a:t>
              </a:r>
            </a:p>
          </p:txBody>
        </p:sp>
        <p:cxnSp>
          <p:nvCxnSpPr>
            <p:cNvPr id="9" name="Straight Arrow Connector 8">
              <a:extLst>
                <a:ext uri="{FF2B5EF4-FFF2-40B4-BE49-F238E27FC236}">
                  <a16:creationId xmlns:a16="http://schemas.microsoft.com/office/drawing/2014/main" id="{2BA4ED20-6D76-8B4C-DC6D-FC7C54081902}"/>
                </a:ext>
              </a:extLst>
            </p:cNvPr>
            <p:cNvCxnSpPr>
              <a:cxnSpLocks/>
            </p:cNvCxnSpPr>
            <p:nvPr/>
          </p:nvCxnSpPr>
          <p:spPr>
            <a:xfrm flipV="1">
              <a:off x="389395" y="697272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A6C98CFE-9E62-1AB0-A032-6F5E7E3F0214}"/>
                </a:ext>
              </a:extLst>
            </p:cNvPr>
            <p:cNvSpPr txBox="1"/>
            <p:nvPr/>
          </p:nvSpPr>
          <p:spPr>
            <a:xfrm>
              <a:off x="915103" y="6578846"/>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18" name="Graphic 17" descr="Users with solid fill">
              <a:extLst>
                <a:ext uri="{FF2B5EF4-FFF2-40B4-BE49-F238E27FC236}">
                  <a16:creationId xmlns:a16="http://schemas.microsoft.com/office/drawing/2014/main" id="{7058B662-EE5F-F68E-A34A-7B872D20C20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5781" y="6552111"/>
              <a:ext cx="390996" cy="390996"/>
            </a:xfrm>
            <a:prstGeom prst="rect">
              <a:avLst/>
            </a:prstGeom>
          </p:spPr>
        </p:pic>
        <p:cxnSp>
          <p:nvCxnSpPr>
            <p:cNvPr id="20" name="Straight Arrow Connector 19">
              <a:extLst>
                <a:ext uri="{FF2B5EF4-FFF2-40B4-BE49-F238E27FC236}">
                  <a16:creationId xmlns:a16="http://schemas.microsoft.com/office/drawing/2014/main" id="{37B5C3C8-834D-DC68-FCA5-2FDF293DAA41}"/>
                </a:ext>
              </a:extLst>
            </p:cNvPr>
            <p:cNvCxnSpPr>
              <a:cxnSpLocks/>
            </p:cNvCxnSpPr>
            <p:nvPr/>
          </p:nvCxnSpPr>
          <p:spPr>
            <a:xfrm flipV="1">
              <a:off x="4930683" y="3722798"/>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D0479651-C617-5C2F-FD18-DA682DE15B86}"/>
                </a:ext>
              </a:extLst>
            </p:cNvPr>
            <p:cNvSpPr txBox="1"/>
            <p:nvPr/>
          </p:nvSpPr>
          <p:spPr>
            <a:xfrm>
              <a:off x="5425697" y="3350651"/>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22" name="Graphic 21" descr="Users with solid fill">
              <a:extLst>
                <a:ext uri="{FF2B5EF4-FFF2-40B4-BE49-F238E27FC236}">
                  <a16:creationId xmlns:a16="http://schemas.microsoft.com/office/drawing/2014/main" id="{31DF749C-C439-0758-6400-AC5B4D1C8C4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9459" y="3316061"/>
              <a:ext cx="390996" cy="390996"/>
            </a:xfrm>
            <a:prstGeom prst="rect">
              <a:avLst/>
            </a:prstGeom>
          </p:spPr>
        </p:pic>
        <p:sp>
          <p:nvSpPr>
            <p:cNvPr id="23" name="TextBox 22">
              <a:extLst>
                <a:ext uri="{FF2B5EF4-FFF2-40B4-BE49-F238E27FC236}">
                  <a16:creationId xmlns:a16="http://schemas.microsoft.com/office/drawing/2014/main" id="{DD6E3D93-6E0F-BA0A-4D86-3C9E41B2FE90}"/>
                </a:ext>
              </a:extLst>
            </p:cNvPr>
            <p:cNvSpPr txBox="1"/>
            <p:nvPr/>
          </p:nvSpPr>
          <p:spPr>
            <a:xfrm>
              <a:off x="4975333" y="3942644"/>
              <a:ext cx="2141477" cy="1754326"/>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The AI which most recently received a software update (A.K.A a haircut) wins.</a:t>
              </a:r>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winner gets 1 point. </a:t>
              </a:r>
            </a:p>
          </p:txBody>
        </p:sp>
        <p:sp>
          <p:nvSpPr>
            <p:cNvPr id="24" name="Rectangle: Rounded Corners 23">
              <a:extLst>
                <a:ext uri="{FF2B5EF4-FFF2-40B4-BE49-F238E27FC236}">
                  <a16:creationId xmlns:a16="http://schemas.microsoft.com/office/drawing/2014/main" id="{68E3C682-82CA-3A1C-F537-2516CA973165}"/>
                </a:ext>
              </a:extLst>
            </p:cNvPr>
            <p:cNvSpPr/>
            <p:nvPr/>
          </p:nvSpPr>
          <p:spPr>
            <a:xfrm>
              <a:off x="2635466" y="3321264"/>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25" name="Straight Arrow Connector 24">
              <a:extLst>
                <a:ext uri="{FF2B5EF4-FFF2-40B4-BE49-F238E27FC236}">
                  <a16:creationId xmlns:a16="http://schemas.microsoft.com/office/drawing/2014/main" id="{0F996EC6-7A4C-E24F-472F-DFAC2FDE0C0D}"/>
                </a:ext>
              </a:extLst>
            </p:cNvPr>
            <p:cNvCxnSpPr>
              <a:cxnSpLocks/>
            </p:cNvCxnSpPr>
            <p:nvPr/>
          </p:nvCxnSpPr>
          <p:spPr>
            <a:xfrm flipV="1">
              <a:off x="2663304" y="3720087"/>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C4468DF2-E58C-996B-AC00-7B4E767A1A2E}"/>
                </a:ext>
              </a:extLst>
            </p:cNvPr>
            <p:cNvSpPr txBox="1"/>
            <p:nvPr/>
          </p:nvSpPr>
          <p:spPr>
            <a:xfrm>
              <a:off x="3114643" y="3355568"/>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27" name="Graphic 26" descr="Users with solid fill">
              <a:extLst>
                <a:ext uri="{FF2B5EF4-FFF2-40B4-BE49-F238E27FC236}">
                  <a16:creationId xmlns:a16="http://schemas.microsoft.com/office/drawing/2014/main" id="{819F3B72-09E0-8746-6742-0C4C7835B49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7092" y="3321023"/>
              <a:ext cx="390996" cy="390996"/>
            </a:xfrm>
            <a:prstGeom prst="rect">
              <a:avLst/>
            </a:prstGeom>
          </p:spPr>
        </p:pic>
        <p:sp>
          <p:nvSpPr>
            <p:cNvPr id="28" name="TextBox 27">
              <a:extLst>
                <a:ext uri="{FF2B5EF4-FFF2-40B4-BE49-F238E27FC236}">
                  <a16:creationId xmlns:a16="http://schemas.microsoft.com/office/drawing/2014/main" id="{3251B4E2-55A2-FF14-CF60-BED30345A183}"/>
                </a:ext>
              </a:extLst>
            </p:cNvPr>
            <p:cNvSpPr txBox="1"/>
            <p:nvPr/>
          </p:nvSpPr>
          <p:spPr>
            <a:xfrm>
              <a:off x="2689709" y="3862730"/>
              <a:ext cx="2141477" cy="2400657"/>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All AIs draw as many animals as possible. Do not read the Reward until after the task is complete.</a:t>
              </a: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100">
                  <a:solidFill>
                    <a:sysClr val="windowText" lastClr="000000"/>
                  </a:solidFill>
                  <a:effectLst/>
                  <a:latin typeface="Consolas"/>
                  <a:ea typeface="Roboto"/>
                  <a:cs typeface="Roboto"/>
                </a:rPr>
                <a:t>The AI with the most animals wins 1 point. The AI with the most variety of animals wins 2 points. In the event of a tie, all AI lose 1 point.</a:t>
              </a:r>
            </a:p>
          </p:txBody>
        </p:sp>
        <p:grpSp>
          <p:nvGrpSpPr>
            <p:cNvPr id="29" name="Group 28">
              <a:extLst>
                <a:ext uri="{FF2B5EF4-FFF2-40B4-BE49-F238E27FC236}">
                  <a16:creationId xmlns:a16="http://schemas.microsoft.com/office/drawing/2014/main" id="{5A10D373-A19C-A091-EB04-62C8E1A25F0D}"/>
                </a:ext>
              </a:extLst>
            </p:cNvPr>
            <p:cNvGrpSpPr/>
            <p:nvPr/>
          </p:nvGrpSpPr>
          <p:grpSpPr>
            <a:xfrm>
              <a:off x="4441169" y="3331618"/>
              <a:ext cx="446067" cy="376620"/>
              <a:chOff x="1262599" y="3744377"/>
              <a:chExt cx="455392" cy="395943"/>
            </a:xfrm>
            <a:noFill/>
          </p:grpSpPr>
          <p:pic>
            <p:nvPicPr>
              <p:cNvPr id="30" name="Graphic 23" descr="Stopwatch with solid fill">
                <a:extLst>
                  <a:ext uri="{FF2B5EF4-FFF2-40B4-BE49-F238E27FC236}">
                    <a16:creationId xmlns:a16="http://schemas.microsoft.com/office/drawing/2014/main" id="{087D7E0B-775D-3304-1244-DF198DCF2A5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44377"/>
                <a:ext cx="395943" cy="395943"/>
              </a:xfrm>
              <a:prstGeom prst="rect">
                <a:avLst/>
              </a:prstGeom>
              <a:effectLst>
                <a:glow rad="38100">
                  <a:schemeClr val="bg1">
                    <a:alpha val="25000"/>
                  </a:schemeClr>
                </a:glow>
              </a:effectLst>
            </p:spPr>
          </p:pic>
          <p:sp>
            <p:nvSpPr>
              <p:cNvPr id="31" name="TextBox 24">
                <a:extLst>
                  <a:ext uri="{FF2B5EF4-FFF2-40B4-BE49-F238E27FC236}">
                    <a16:creationId xmlns:a16="http://schemas.microsoft.com/office/drawing/2014/main" id="{1C23E4F3-58D8-CA65-CA91-C9F7BD730DF7}"/>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pic>
        <p:nvPicPr>
          <p:cNvPr id="33" name="Graphic 32" descr="Smart Phone outline">
            <a:extLst>
              <a:ext uri="{FF2B5EF4-FFF2-40B4-BE49-F238E27FC236}">
                <a16:creationId xmlns:a16="http://schemas.microsoft.com/office/drawing/2014/main" id="{DEC0DA29-6BC9-26BD-CE40-67B58A67EF3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40679" y="6741538"/>
            <a:ext cx="531036" cy="455479"/>
          </a:xfrm>
          <a:prstGeom prst="rect">
            <a:avLst/>
          </a:prstGeom>
        </p:spPr>
      </p:pic>
      <p:pic>
        <p:nvPicPr>
          <p:cNvPr id="34" name="Graphic 33" descr="Smart Phone outline">
            <a:extLst>
              <a:ext uri="{FF2B5EF4-FFF2-40B4-BE49-F238E27FC236}">
                <a16:creationId xmlns:a16="http://schemas.microsoft.com/office/drawing/2014/main" id="{CC2750BD-90FE-7C70-72D1-726A4ED8DB9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62022" y="6734944"/>
            <a:ext cx="531036" cy="455479"/>
          </a:xfrm>
          <a:prstGeom prst="rect">
            <a:avLst/>
          </a:prstGeom>
        </p:spPr>
      </p:pic>
    </p:spTree>
    <p:extLst>
      <p:ext uri="{BB962C8B-B14F-4D97-AF65-F5344CB8AC3E}">
        <p14:creationId xmlns:p14="http://schemas.microsoft.com/office/powerpoint/2010/main" val="2343130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587624E-4E17-9CA2-8D50-54149E2C8F9E}"/>
              </a:ext>
            </a:extLst>
          </p:cNvPr>
          <p:cNvGrpSpPr/>
          <p:nvPr/>
        </p:nvGrpSpPr>
        <p:grpSpPr>
          <a:xfrm>
            <a:off x="0" y="0"/>
            <a:ext cx="7772400" cy="10058400"/>
            <a:chOff x="382384" y="177980"/>
            <a:chExt cx="6809428" cy="9498044"/>
          </a:xfrm>
        </p:grpSpPr>
        <p:sp>
          <p:nvSpPr>
            <p:cNvPr id="11" name="Rectangle: Rounded Corners 10">
              <a:extLst>
                <a:ext uri="{FF2B5EF4-FFF2-40B4-BE49-F238E27FC236}">
                  <a16:creationId xmlns:a16="http://schemas.microsoft.com/office/drawing/2014/main" id="{61E57332-9B97-C92E-133C-5100CD063695}"/>
                </a:ext>
              </a:extLst>
            </p:cNvPr>
            <p:cNvSpPr/>
            <p:nvPr/>
          </p:nvSpPr>
          <p:spPr>
            <a:xfrm>
              <a:off x="4924100" y="178817"/>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a:ea typeface="Roboto"/>
                <a:cs typeface="Roboto"/>
              </a:endParaRPr>
            </a:p>
          </p:txBody>
        </p:sp>
        <p:sp>
          <p:nvSpPr>
            <p:cNvPr id="14" name="Rectangle: Rounded Corners 13">
              <a:extLst>
                <a:ext uri="{FF2B5EF4-FFF2-40B4-BE49-F238E27FC236}">
                  <a16:creationId xmlns:a16="http://schemas.microsoft.com/office/drawing/2014/main" id="{92173212-DFEF-DC3D-2981-E82EE7543323}"/>
                </a:ext>
              </a:extLst>
            </p:cNvPr>
            <p:cNvSpPr/>
            <p:nvPr/>
          </p:nvSpPr>
          <p:spPr>
            <a:xfrm>
              <a:off x="385659" y="33442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ysClr val="windowText" lastClr="000000"/>
                </a:solidFill>
                <a:effectLst/>
                <a:latin typeface="Consolas"/>
                <a:ea typeface="Roboto"/>
                <a:cs typeface="Roboto"/>
              </a:endParaRPr>
            </a:p>
          </p:txBody>
        </p:sp>
        <p:sp>
          <p:nvSpPr>
            <p:cNvPr id="20" name="Rectangle: Rounded Corners 19">
              <a:extLst>
                <a:ext uri="{FF2B5EF4-FFF2-40B4-BE49-F238E27FC236}">
                  <a16:creationId xmlns:a16="http://schemas.microsoft.com/office/drawing/2014/main" id="{34402B37-9334-C52C-42D8-5D9DE59C1E6D}"/>
                </a:ext>
              </a:extLst>
            </p:cNvPr>
            <p:cNvSpPr/>
            <p:nvPr/>
          </p:nvSpPr>
          <p:spPr>
            <a:xfrm>
              <a:off x="2652855" y="33442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2" name="Rectangle: Rounded Corners 21">
              <a:extLst>
                <a:ext uri="{FF2B5EF4-FFF2-40B4-BE49-F238E27FC236}">
                  <a16:creationId xmlns:a16="http://schemas.microsoft.com/office/drawing/2014/main" id="{7150459B-E67A-9C85-5145-78A59331FC9C}"/>
                </a:ext>
              </a:extLst>
            </p:cNvPr>
            <p:cNvSpPr/>
            <p:nvPr/>
          </p:nvSpPr>
          <p:spPr>
            <a:xfrm>
              <a:off x="4923566" y="3344211"/>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7" name="Rectangle: Rounded Corners 26">
              <a:extLst>
                <a:ext uri="{FF2B5EF4-FFF2-40B4-BE49-F238E27FC236}">
                  <a16:creationId xmlns:a16="http://schemas.microsoft.com/office/drawing/2014/main" id="{EB9332E3-1117-99F4-4750-4C857DBCA052}"/>
                </a:ext>
              </a:extLst>
            </p:cNvPr>
            <p:cNvSpPr/>
            <p:nvPr/>
          </p:nvSpPr>
          <p:spPr>
            <a:xfrm>
              <a:off x="382384" y="6512200"/>
              <a:ext cx="2267712" cy="3163824"/>
            </a:xfrm>
            <a:prstGeom prst="roundRect">
              <a:avLst>
                <a:gd name="adj" fmla="val 0"/>
              </a:avLst>
            </a:prstGeom>
            <a:noFill/>
            <a:ln w="63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ysClr val="windowText" lastClr="000000"/>
                </a:solidFill>
              </a:endParaRPr>
            </a:p>
          </p:txBody>
        </p:sp>
        <p:sp>
          <p:nvSpPr>
            <p:cNvPr id="29" name="Rectangle: Rounded Corners 28">
              <a:extLst>
                <a:ext uri="{FF2B5EF4-FFF2-40B4-BE49-F238E27FC236}">
                  <a16:creationId xmlns:a16="http://schemas.microsoft.com/office/drawing/2014/main" id="{A2456BCB-DCE3-347F-F740-D1E1AAEC770F}"/>
                </a:ext>
              </a:extLst>
            </p:cNvPr>
            <p:cNvSpPr/>
            <p:nvPr/>
          </p:nvSpPr>
          <p:spPr>
            <a:xfrm>
              <a:off x="2653921" y="6511727"/>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4" name="Rectangle: Rounded Corners 33">
              <a:extLst>
                <a:ext uri="{FF2B5EF4-FFF2-40B4-BE49-F238E27FC236}">
                  <a16:creationId xmlns:a16="http://schemas.microsoft.com/office/drawing/2014/main" id="{AF13A692-A5BC-99E1-D471-67EAA8EF39C1}"/>
                </a:ext>
              </a:extLst>
            </p:cNvPr>
            <p:cNvSpPr/>
            <p:nvPr/>
          </p:nvSpPr>
          <p:spPr>
            <a:xfrm>
              <a:off x="4920291" y="651220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glow rad="127000">
                    <a:srgbClr val="00B0F0">
                      <a:alpha val="20000"/>
                    </a:srgbClr>
                  </a:glow>
                </a:effectLst>
                <a:latin typeface="Consolas" panose="020B0609020204030204" pitchFamily="49" charset="0"/>
                <a:ea typeface="Roboto" panose="02000000000000000000" pitchFamily="2" charset="0"/>
                <a:cs typeface="Roboto" panose="02000000000000000000" pitchFamily="2" charset="0"/>
              </a:endParaRPr>
            </a:p>
          </p:txBody>
        </p:sp>
        <p:pic>
          <p:nvPicPr>
            <p:cNvPr id="10" name="Graphic 9" descr="Users outline">
              <a:extLst>
                <a:ext uri="{FF2B5EF4-FFF2-40B4-BE49-F238E27FC236}">
                  <a16:creationId xmlns:a16="http://schemas.microsoft.com/office/drawing/2014/main" id="{89F71C97-E900-8147-A0A6-4833750367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83703" y="2542053"/>
              <a:ext cx="914400" cy="914400"/>
            </a:xfrm>
            <a:prstGeom prst="rect">
              <a:avLst/>
            </a:prstGeom>
            <a:effectLst>
              <a:glow rad="127000">
                <a:schemeClr val="bg1">
                  <a:alpha val="40000"/>
                </a:schemeClr>
              </a:glow>
            </a:effectLst>
          </p:spPr>
        </p:pic>
        <p:sp>
          <p:nvSpPr>
            <p:cNvPr id="72" name="Rectangle: Rounded Corners 71">
              <a:extLst>
                <a:ext uri="{FF2B5EF4-FFF2-40B4-BE49-F238E27FC236}">
                  <a16:creationId xmlns:a16="http://schemas.microsoft.com/office/drawing/2014/main" id="{EBD3F2E3-B5EC-DB4F-0280-A327C75849EA}"/>
                </a:ext>
              </a:extLst>
            </p:cNvPr>
            <p:cNvSpPr/>
            <p:nvPr/>
          </p:nvSpPr>
          <p:spPr>
            <a:xfrm>
              <a:off x="383759" y="178344"/>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ysClr val="windowText" lastClr="000000"/>
                </a:solidFill>
                <a:effectLst/>
              </a:endParaRPr>
            </a:p>
          </p:txBody>
        </p:sp>
        <p:sp>
          <p:nvSpPr>
            <p:cNvPr id="81" name="Rectangle: Rounded Corners 80">
              <a:extLst>
                <a:ext uri="{FF2B5EF4-FFF2-40B4-BE49-F238E27FC236}">
                  <a16:creationId xmlns:a16="http://schemas.microsoft.com/office/drawing/2014/main" id="{A8FDBB17-DD36-F73F-796E-F7A732377253}"/>
                </a:ext>
              </a:extLst>
            </p:cNvPr>
            <p:cNvSpPr/>
            <p:nvPr/>
          </p:nvSpPr>
          <p:spPr>
            <a:xfrm>
              <a:off x="384989" y="651220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endParaRPr>
            </a:p>
          </p:txBody>
        </p:sp>
        <p:sp>
          <p:nvSpPr>
            <p:cNvPr id="51" name="TextBox 50">
              <a:extLst>
                <a:ext uri="{FF2B5EF4-FFF2-40B4-BE49-F238E27FC236}">
                  <a16:creationId xmlns:a16="http://schemas.microsoft.com/office/drawing/2014/main" id="{536D6E4A-22D9-4129-A982-5BE15E8B7B48}"/>
                </a:ext>
              </a:extLst>
            </p:cNvPr>
            <p:cNvSpPr txBox="1"/>
            <p:nvPr/>
          </p:nvSpPr>
          <p:spPr>
            <a:xfrm>
              <a:off x="439150" y="698852"/>
              <a:ext cx="2141477" cy="2123658"/>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Write on paper as many wars/conflicts involving the US as possible.</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AI with the most wars/conflicts written takes 1 point each other AI. Tie? No points won or lost.</a:t>
              </a:r>
            </a:p>
          </p:txBody>
        </p:sp>
        <p:cxnSp>
          <p:nvCxnSpPr>
            <p:cNvPr id="52" name="Straight Arrow Connector 51">
              <a:extLst>
                <a:ext uri="{FF2B5EF4-FFF2-40B4-BE49-F238E27FC236}">
                  <a16:creationId xmlns:a16="http://schemas.microsoft.com/office/drawing/2014/main" id="{0FCA1293-6906-4739-A7EE-CF41792A8096}"/>
                </a:ext>
              </a:extLst>
            </p:cNvPr>
            <p:cNvCxnSpPr>
              <a:cxnSpLocks/>
            </p:cNvCxnSpPr>
            <p:nvPr/>
          </p:nvCxnSpPr>
          <p:spPr>
            <a:xfrm flipV="1">
              <a:off x="422874" y="629636"/>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46D1D312-6D1D-4F50-9778-4A651AF2C33A}"/>
                </a:ext>
              </a:extLst>
            </p:cNvPr>
            <p:cNvSpPr txBox="1"/>
            <p:nvPr/>
          </p:nvSpPr>
          <p:spPr>
            <a:xfrm>
              <a:off x="843217" y="26053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57" name="Group 56">
              <a:extLst>
                <a:ext uri="{FF2B5EF4-FFF2-40B4-BE49-F238E27FC236}">
                  <a16:creationId xmlns:a16="http://schemas.microsoft.com/office/drawing/2014/main" id="{B46BB8E5-CC34-4A76-9ACF-64E86EC718AD}"/>
                </a:ext>
              </a:extLst>
            </p:cNvPr>
            <p:cNvGrpSpPr/>
            <p:nvPr/>
          </p:nvGrpSpPr>
          <p:grpSpPr>
            <a:xfrm>
              <a:off x="439138" y="209705"/>
              <a:ext cx="431930" cy="320873"/>
              <a:chOff x="1940080" y="7038468"/>
              <a:chExt cx="574904" cy="427080"/>
            </a:xfrm>
            <a:noFill/>
          </p:grpSpPr>
          <p:grpSp>
            <p:nvGrpSpPr>
              <p:cNvPr id="58" name="Group 57">
                <a:extLst>
                  <a:ext uri="{FF2B5EF4-FFF2-40B4-BE49-F238E27FC236}">
                    <a16:creationId xmlns:a16="http://schemas.microsoft.com/office/drawing/2014/main" id="{A978BBC6-85EC-4DA4-A99E-8938466E4A44}"/>
                  </a:ext>
                </a:extLst>
              </p:cNvPr>
              <p:cNvGrpSpPr/>
              <p:nvPr/>
            </p:nvGrpSpPr>
            <p:grpSpPr>
              <a:xfrm>
                <a:off x="2119039" y="7113725"/>
                <a:ext cx="395945" cy="351823"/>
                <a:chOff x="3091848" y="2023963"/>
                <a:chExt cx="679891" cy="567269"/>
              </a:xfrm>
              <a:grpFill/>
              <a:effectLst/>
            </p:grpSpPr>
            <p:sp>
              <p:nvSpPr>
                <p:cNvPr id="60" name="Freeform: Shape 59">
                  <a:extLst>
                    <a:ext uri="{FF2B5EF4-FFF2-40B4-BE49-F238E27FC236}">
                      <a16:creationId xmlns:a16="http://schemas.microsoft.com/office/drawing/2014/main" id="{6F41D0F0-8111-4CFB-915C-1C21DB5643C1}"/>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61" name="Freeform: Shape 60">
                  <a:extLst>
                    <a:ext uri="{FF2B5EF4-FFF2-40B4-BE49-F238E27FC236}">
                      <a16:creationId xmlns:a16="http://schemas.microsoft.com/office/drawing/2014/main" id="{1F08E1F7-6824-406F-9B5D-D75D71D08998}"/>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62" name="Graphic 61" descr="User outline">
                  <a:extLst>
                    <a:ext uri="{FF2B5EF4-FFF2-40B4-BE49-F238E27FC236}">
                      <a16:creationId xmlns:a16="http://schemas.microsoft.com/office/drawing/2014/main" id="{71718844-0A23-4C16-B392-C61E4BAE0D4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59" name="Rectangle: Rounded Corners 58">
                <a:extLst>
                  <a:ext uri="{FF2B5EF4-FFF2-40B4-BE49-F238E27FC236}">
                    <a16:creationId xmlns:a16="http://schemas.microsoft.com/office/drawing/2014/main" id="{ED608EFB-E3C7-4460-8046-33356885DA27}"/>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p>
            </p:txBody>
          </p:sp>
        </p:grpSp>
        <p:cxnSp>
          <p:nvCxnSpPr>
            <p:cNvPr id="63" name="Straight Arrow Connector 62">
              <a:extLst>
                <a:ext uri="{FF2B5EF4-FFF2-40B4-BE49-F238E27FC236}">
                  <a16:creationId xmlns:a16="http://schemas.microsoft.com/office/drawing/2014/main" id="{C1E3F5F7-8894-434C-B394-85B3A0FC6911}"/>
                </a:ext>
              </a:extLst>
            </p:cNvPr>
            <p:cNvCxnSpPr>
              <a:cxnSpLocks/>
            </p:cNvCxnSpPr>
            <p:nvPr/>
          </p:nvCxnSpPr>
          <p:spPr>
            <a:xfrm flipV="1">
              <a:off x="4954532"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64" name="TextBox 63">
              <a:extLst>
                <a:ext uri="{FF2B5EF4-FFF2-40B4-BE49-F238E27FC236}">
                  <a16:creationId xmlns:a16="http://schemas.microsoft.com/office/drawing/2014/main" id="{01BAA2A7-4F13-4C7F-AA5B-20C733266076}"/>
                </a:ext>
              </a:extLst>
            </p:cNvPr>
            <p:cNvSpPr txBox="1"/>
            <p:nvPr/>
          </p:nvSpPr>
          <p:spPr>
            <a:xfrm>
              <a:off x="5402618" y="253992"/>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a:ea typeface="Roboto"/>
                  <a:cs typeface="Roboto"/>
                </a:rPr>
                <a:t>READ</a:t>
              </a:r>
              <a:r>
                <a:rPr lang="en-US" sz="1200" b="1">
                  <a:solidFill>
                    <a:sysClr val="windowText" lastClr="000000"/>
                  </a:solidFill>
                  <a:latin typeface="Corbel Light"/>
                  <a:ea typeface="Roboto"/>
                  <a:cs typeface="Roboto"/>
                </a:rPr>
                <a:t> </a:t>
              </a:r>
              <a:r>
                <a:rPr lang="en-US" sz="1200" b="1">
                  <a:solidFill>
                    <a:sysClr val="windowText" lastClr="000000"/>
                  </a:solidFill>
                  <a:effectLst/>
                  <a:latin typeface="Corbel Light"/>
                  <a:ea typeface="Roboto"/>
                  <a:cs typeface="Roboto"/>
                </a:rPr>
                <a:t> </a:t>
              </a:r>
              <a:r>
                <a:rPr lang="en-US" sz="1600" b="1">
                  <a:solidFill>
                    <a:sysClr val="windowText" lastClr="000000"/>
                  </a:solidFill>
                  <a:effectLst/>
                  <a:latin typeface="Corbel Light"/>
                  <a:ea typeface="Roboto"/>
                  <a:cs typeface="Roboto"/>
                </a:rPr>
                <a:t>ALOUD</a:t>
              </a:r>
              <a:endParaRPr lang="en-US">
                <a:solidFill>
                  <a:sysClr val="windowText" lastClr="000000"/>
                </a:solidFill>
                <a:latin typeface="Corbel Light"/>
              </a:endParaRPr>
            </a:p>
          </p:txBody>
        </p:sp>
        <p:pic>
          <p:nvPicPr>
            <p:cNvPr id="65" name="Graphic 64" descr="Users with solid fill">
              <a:extLst>
                <a:ext uri="{FF2B5EF4-FFF2-40B4-BE49-F238E27FC236}">
                  <a16:creationId xmlns:a16="http://schemas.microsoft.com/office/drawing/2014/main" id="{4A769105-BC7A-46EA-A2C6-1923C7E80E1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64133" y="222759"/>
              <a:ext cx="414106" cy="414106"/>
            </a:xfrm>
            <a:prstGeom prst="rect">
              <a:avLst/>
            </a:prstGeom>
          </p:spPr>
        </p:pic>
        <p:sp>
          <p:nvSpPr>
            <p:cNvPr id="66" name="TextBox 65">
              <a:extLst>
                <a:ext uri="{FF2B5EF4-FFF2-40B4-BE49-F238E27FC236}">
                  <a16:creationId xmlns:a16="http://schemas.microsoft.com/office/drawing/2014/main" id="{3E918F9D-F9E6-4A08-B709-05D589C068A3}"/>
                </a:ext>
              </a:extLst>
            </p:cNvPr>
            <p:cNvSpPr txBox="1"/>
            <p:nvPr/>
          </p:nvSpPr>
          <p:spPr>
            <a:xfrm>
              <a:off x="4964133" y="775531"/>
              <a:ext cx="2141477" cy="1569660"/>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The next AI to smile loses! </a:t>
              </a:r>
            </a:p>
            <a:p>
              <a:endParaRPr lang="en-US" sz="1200">
                <a:solidFill>
                  <a:sysClr val="windowText" lastClr="000000"/>
                </a:solidFill>
                <a:latin typeface="Consolas"/>
                <a:ea typeface="Roboto"/>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first AI to smile loses 3 points. </a:t>
              </a:r>
            </a:p>
          </p:txBody>
        </p:sp>
        <p:cxnSp>
          <p:nvCxnSpPr>
            <p:cNvPr id="93" name="Straight Arrow Connector 92">
              <a:extLst>
                <a:ext uri="{FF2B5EF4-FFF2-40B4-BE49-F238E27FC236}">
                  <a16:creationId xmlns:a16="http://schemas.microsoft.com/office/drawing/2014/main" id="{F2B8A70D-829F-48B2-BECB-8A57BD6696C4}"/>
                </a:ext>
              </a:extLst>
            </p:cNvPr>
            <p:cNvCxnSpPr>
              <a:cxnSpLocks/>
            </p:cNvCxnSpPr>
            <p:nvPr/>
          </p:nvCxnSpPr>
          <p:spPr>
            <a:xfrm flipV="1">
              <a:off x="442147" y="3754329"/>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94" name="TextBox 93">
              <a:extLst>
                <a:ext uri="{FF2B5EF4-FFF2-40B4-BE49-F238E27FC236}">
                  <a16:creationId xmlns:a16="http://schemas.microsoft.com/office/drawing/2014/main" id="{5D5D3A74-EECA-466B-A249-3C471102D85A}"/>
                </a:ext>
              </a:extLst>
            </p:cNvPr>
            <p:cNvSpPr txBox="1"/>
            <p:nvPr/>
          </p:nvSpPr>
          <p:spPr>
            <a:xfrm>
              <a:off x="823777" y="3406282"/>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95" name="Graphic 94" descr="Users with solid fill">
              <a:extLst>
                <a:ext uri="{FF2B5EF4-FFF2-40B4-BE49-F238E27FC236}">
                  <a16:creationId xmlns:a16="http://schemas.microsoft.com/office/drawing/2014/main" id="{97675B11-8E01-4FA3-9FE2-D9A3F9BEDD6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175" y="3396788"/>
              <a:ext cx="390996" cy="390996"/>
            </a:xfrm>
            <a:prstGeom prst="rect">
              <a:avLst/>
            </a:prstGeom>
          </p:spPr>
        </p:pic>
        <p:sp>
          <p:nvSpPr>
            <p:cNvPr id="96" name="TextBox 95">
              <a:extLst>
                <a:ext uri="{FF2B5EF4-FFF2-40B4-BE49-F238E27FC236}">
                  <a16:creationId xmlns:a16="http://schemas.microsoft.com/office/drawing/2014/main" id="{3E2E8BFA-1BC3-4049-B5AB-65DE0AC68AA9}"/>
                </a:ext>
              </a:extLst>
            </p:cNvPr>
            <p:cNvSpPr txBox="1"/>
            <p:nvPr/>
          </p:nvSpPr>
          <p:spPr>
            <a:xfrm>
              <a:off x="424751" y="3867920"/>
              <a:ext cx="2141477" cy="2123658"/>
            </a:xfrm>
            <a:prstGeom prst="rect">
              <a:avLst/>
            </a:prstGeom>
            <a:noFill/>
          </p:spPr>
          <p:txBody>
            <a:bodyPr wrap="square" lIns="91440" tIns="45720" rIns="91440" bIns="45720" anchor="t">
              <a:spAutoFit/>
            </a:bodyPr>
            <a:lstStyle/>
            <a:p>
              <a:r>
                <a:rPr lang="en-US" sz="1200">
                  <a:solidFill>
                    <a:sysClr val="windowText" lastClr="000000"/>
                  </a:solidFill>
                  <a:latin typeface="Consolas"/>
                  <a:ea typeface="Roboto"/>
                  <a:cs typeface="Roboto"/>
                </a:rPr>
                <a:t>&gt;_ </a:t>
              </a:r>
              <a:r>
                <a:rPr lang="en-US" sz="1200">
                  <a:solidFill>
                    <a:sysClr val="windowText" lastClr="000000"/>
                  </a:solidFill>
                  <a:effectLst/>
                  <a:latin typeface="Consolas"/>
                  <a:ea typeface="Roboto"/>
                  <a:cs typeface="Roboto"/>
                </a:rPr>
                <a:t>On the count of 3, all AIs simultaneously yell out the longest word they can think of.</a:t>
              </a: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AI with the longest word wins 2 points. Tie? The tying AIs each lose 3 points.</a:t>
              </a:r>
            </a:p>
          </p:txBody>
        </p:sp>
        <p:cxnSp>
          <p:nvCxnSpPr>
            <p:cNvPr id="97" name="Straight Arrow Connector 96">
              <a:extLst>
                <a:ext uri="{FF2B5EF4-FFF2-40B4-BE49-F238E27FC236}">
                  <a16:creationId xmlns:a16="http://schemas.microsoft.com/office/drawing/2014/main" id="{3A9857BA-1FEC-4C42-A875-C3A7E02CDCF2}"/>
                </a:ext>
              </a:extLst>
            </p:cNvPr>
            <p:cNvCxnSpPr>
              <a:cxnSpLocks/>
            </p:cNvCxnSpPr>
            <p:nvPr/>
          </p:nvCxnSpPr>
          <p:spPr>
            <a:xfrm flipV="1">
              <a:off x="2684864" y="3743167"/>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98" name="TextBox 97">
              <a:extLst>
                <a:ext uri="{FF2B5EF4-FFF2-40B4-BE49-F238E27FC236}">
                  <a16:creationId xmlns:a16="http://schemas.microsoft.com/office/drawing/2014/main" id="{CDBC3ED3-A609-4F0B-BFCF-9ECEB414E93E}"/>
                </a:ext>
              </a:extLst>
            </p:cNvPr>
            <p:cNvSpPr txBox="1"/>
            <p:nvPr/>
          </p:nvSpPr>
          <p:spPr>
            <a:xfrm>
              <a:off x="3173429" y="3388745"/>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a:ea typeface="Roboto"/>
                  <a:cs typeface="Roboto"/>
                </a:rPr>
                <a:t>READ</a:t>
              </a:r>
              <a:r>
                <a:rPr lang="en-US" sz="1200" b="1">
                  <a:solidFill>
                    <a:sysClr val="windowText" lastClr="000000"/>
                  </a:solidFill>
                  <a:latin typeface="Corbel Light"/>
                  <a:ea typeface="Roboto"/>
                  <a:cs typeface="Roboto"/>
                </a:rPr>
                <a:t> </a:t>
              </a:r>
              <a:r>
                <a:rPr lang="en-US" sz="1200" b="1">
                  <a:solidFill>
                    <a:sysClr val="windowText" lastClr="000000"/>
                  </a:solidFill>
                  <a:effectLst/>
                  <a:latin typeface="Corbel Light"/>
                  <a:ea typeface="Roboto"/>
                  <a:cs typeface="Roboto"/>
                </a:rPr>
                <a:t> </a:t>
              </a:r>
              <a:r>
                <a:rPr lang="en-US" sz="1600" b="1">
                  <a:solidFill>
                    <a:sysClr val="windowText" lastClr="000000"/>
                  </a:solidFill>
                  <a:effectLst/>
                  <a:latin typeface="Corbel Light"/>
                  <a:ea typeface="Roboto"/>
                  <a:cs typeface="Roboto"/>
                </a:rPr>
                <a:t>ALOUD</a:t>
              </a:r>
              <a:endParaRPr lang="en-US">
                <a:solidFill>
                  <a:sysClr val="windowText" lastClr="000000"/>
                </a:solidFill>
                <a:latin typeface="Corbel Light"/>
              </a:endParaRPr>
            </a:p>
          </p:txBody>
        </p:sp>
        <p:sp>
          <p:nvSpPr>
            <p:cNvPr id="105" name="TextBox 104">
              <a:extLst>
                <a:ext uri="{FF2B5EF4-FFF2-40B4-BE49-F238E27FC236}">
                  <a16:creationId xmlns:a16="http://schemas.microsoft.com/office/drawing/2014/main" id="{6E0B983D-16CD-4A2D-9869-87AD67C87DDA}"/>
                </a:ext>
              </a:extLst>
            </p:cNvPr>
            <p:cNvSpPr txBox="1"/>
            <p:nvPr/>
          </p:nvSpPr>
          <p:spPr>
            <a:xfrm>
              <a:off x="2715223" y="3841845"/>
              <a:ext cx="2141477" cy="2123658"/>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The two AI with the lowest number of points take turns exchanging fictional characters.</a:t>
              </a: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that names the most characters without hesitating wins 2 points. </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106" name="Straight Arrow Connector 105">
              <a:extLst>
                <a:ext uri="{FF2B5EF4-FFF2-40B4-BE49-F238E27FC236}">
                  <a16:creationId xmlns:a16="http://schemas.microsoft.com/office/drawing/2014/main" id="{1403F044-D059-4A29-949A-6B06687A5EBA}"/>
                </a:ext>
              </a:extLst>
            </p:cNvPr>
            <p:cNvCxnSpPr>
              <a:cxnSpLocks/>
            </p:cNvCxnSpPr>
            <p:nvPr/>
          </p:nvCxnSpPr>
          <p:spPr>
            <a:xfrm flipV="1">
              <a:off x="4940120" y="3755087"/>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7" name="TextBox 106">
              <a:extLst>
                <a:ext uri="{FF2B5EF4-FFF2-40B4-BE49-F238E27FC236}">
                  <a16:creationId xmlns:a16="http://schemas.microsoft.com/office/drawing/2014/main" id="{2662DEC0-E570-4EA3-B3D9-5A1F88128483}"/>
                </a:ext>
              </a:extLst>
            </p:cNvPr>
            <p:cNvSpPr txBox="1"/>
            <p:nvPr/>
          </p:nvSpPr>
          <p:spPr>
            <a:xfrm>
              <a:off x="5349237" y="3408072"/>
              <a:ext cx="1430990"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KEEP</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latin typeface="Corbel Light" panose="020B0303020204020204" pitchFamily="34" charset="0"/>
                  <a:ea typeface="Roboto"/>
                  <a:cs typeface="Roboto"/>
                </a:rPr>
                <a:t>HIDDEN</a:t>
              </a:r>
              <a:endParaRPr lang="en-US" sz="1600" b="1">
                <a:solidFill>
                  <a:sysClr val="windowText" lastClr="000000"/>
                </a:solidFill>
                <a:effectLst/>
                <a:latin typeface="Corbel Light" panose="020B0303020204020204" pitchFamily="34" charset="0"/>
                <a:ea typeface="Roboto"/>
                <a:cs typeface="Roboto"/>
              </a:endParaRPr>
            </a:p>
          </p:txBody>
        </p:sp>
        <p:sp>
          <p:nvSpPr>
            <p:cNvPr id="108" name="TextBox 107">
              <a:extLst>
                <a:ext uri="{FF2B5EF4-FFF2-40B4-BE49-F238E27FC236}">
                  <a16:creationId xmlns:a16="http://schemas.microsoft.com/office/drawing/2014/main" id="{906CB41F-E71B-4D25-A42E-E8904178E682}"/>
                </a:ext>
              </a:extLst>
            </p:cNvPr>
            <p:cNvSpPr txBox="1"/>
            <p:nvPr/>
          </p:nvSpPr>
          <p:spPr>
            <a:xfrm>
              <a:off x="4940120" y="3928727"/>
              <a:ext cx="2141477" cy="2308324"/>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Tell the other AI you will be trying to get them to say a specific word. Without saying anything more, try to get them to say the word "bananas".</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they succeed in saying the word,</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both win 2 points. </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grpSp>
          <p:nvGrpSpPr>
            <p:cNvPr id="109" name="Group 108">
              <a:extLst>
                <a:ext uri="{FF2B5EF4-FFF2-40B4-BE49-F238E27FC236}">
                  <a16:creationId xmlns:a16="http://schemas.microsoft.com/office/drawing/2014/main" id="{321E598F-C4E6-48B1-9C83-82C557901759}"/>
                </a:ext>
              </a:extLst>
            </p:cNvPr>
            <p:cNvGrpSpPr/>
            <p:nvPr/>
          </p:nvGrpSpPr>
          <p:grpSpPr>
            <a:xfrm>
              <a:off x="4980307" y="3383625"/>
              <a:ext cx="431930" cy="320873"/>
              <a:chOff x="1940080" y="7038468"/>
              <a:chExt cx="574904" cy="427080"/>
            </a:xfrm>
            <a:noFill/>
          </p:grpSpPr>
          <p:grpSp>
            <p:nvGrpSpPr>
              <p:cNvPr id="110" name="Group 109">
                <a:extLst>
                  <a:ext uri="{FF2B5EF4-FFF2-40B4-BE49-F238E27FC236}">
                    <a16:creationId xmlns:a16="http://schemas.microsoft.com/office/drawing/2014/main" id="{2E689D98-7615-4AE8-A4D5-2644ED5568F3}"/>
                  </a:ext>
                </a:extLst>
              </p:cNvPr>
              <p:cNvGrpSpPr/>
              <p:nvPr/>
            </p:nvGrpSpPr>
            <p:grpSpPr>
              <a:xfrm>
                <a:off x="2119039" y="7113725"/>
                <a:ext cx="395945" cy="351823"/>
                <a:chOff x="3091848" y="2023963"/>
                <a:chExt cx="679891" cy="567269"/>
              </a:xfrm>
              <a:grpFill/>
              <a:effectLst/>
            </p:grpSpPr>
            <p:sp>
              <p:nvSpPr>
                <p:cNvPr id="112" name="Freeform: Shape 111">
                  <a:extLst>
                    <a:ext uri="{FF2B5EF4-FFF2-40B4-BE49-F238E27FC236}">
                      <a16:creationId xmlns:a16="http://schemas.microsoft.com/office/drawing/2014/main" id="{BBF104B0-60EE-4153-BFD1-363AABF6A43F}"/>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13" name="Freeform: Shape 112">
                  <a:extLst>
                    <a:ext uri="{FF2B5EF4-FFF2-40B4-BE49-F238E27FC236}">
                      <a16:creationId xmlns:a16="http://schemas.microsoft.com/office/drawing/2014/main" id="{B5D8A57E-5985-462E-9C49-523A42267961}"/>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14" name="Graphic 113" descr="User outline">
                  <a:extLst>
                    <a:ext uri="{FF2B5EF4-FFF2-40B4-BE49-F238E27FC236}">
                      <a16:creationId xmlns:a16="http://schemas.microsoft.com/office/drawing/2014/main" id="{BD391DCB-5469-46C0-956D-1E5EEF3D64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04470" y="2023963"/>
                  <a:ext cx="567269" cy="567269"/>
                </a:xfrm>
                <a:prstGeom prst="rect">
                  <a:avLst/>
                </a:prstGeom>
                <a:effectLst>
                  <a:glow>
                    <a:schemeClr val="bg1">
                      <a:alpha val="40000"/>
                    </a:schemeClr>
                  </a:glow>
                </a:effectLst>
              </p:spPr>
            </p:pic>
          </p:grpSp>
          <p:sp>
            <p:nvSpPr>
              <p:cNvPr id="111" name="Rectangle: Rounded Corners 110">
                <a:extLst>
                  <a:ext uri="{FF2B5EF4-FFF2-40B4-BE49-F238E27FC236}">
                    <a16:creationId xmlns:a16="http://schemas.microsoft.com/office/drawing/2014/main" id="{5254600F-DC0B-4F83-9F38-EA5785226AEF}"/>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p>
            </p:txBody>
          </p:sp>
        </p:grpSp>
        <p:cxnSp>
          <p:nvCxnSpPr>
            <p:cNvPr id="118" name="Straight Arrow Connector 117">
              <a:extLst>
                <a:ext uri="{FF2B5EF4-FFF2-40B4-BE49-F238E27FC236}">
                  <a16:creationId xmlns:a16="http://schemas.microsoft.com/office/drawing/2014/main" id="{F340D440-255E-4864-934F-C54273991E3C}"/>
                </a:ext>
              </a:extLst>
            </p:cNvPr>
            <p:cNvCxnSpPr>
              <a:cxnSpLocks/>
            </p:cNvCxnSpPr>
            <p:nvPr/>
          </p:nvCxnSpPr>
          <p:spPr>
            <a:xfrm flipV="1">
              <a:off x="421476" y="6924296"/>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19" name="TextBox 118">
              <a:extLst>
                <a:ext uri="{FF2B5EF4-FFF2-40B4-BE49-F238E27FC236}">
                  <a16:creationId xmlns:a16="http://schemas.microsoft.com/office/drawing/2014/main" id="{EFEF7672-A9BA-4BBA-A948-951996DAEF2A}"/>
                </a:ext>
              </a:extLst>
            </p:cNvPr>
            <p:cNvSpPr txBox="1"/>
            <p:nvPr/>
          </p:nvSpPr>
          <p:spPr>
            <a:xfrm>
              <a:off x="890243" y="6577108"/>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20" name="Group 119">
              <a:extLst>
                <a:ext uri="{FF2B5EF4-FFF2-40B4-BE49-F238E27FC236}">
                  <a16:creationId xmlns:a16="http://schemas.microsoft.com/office/drawing/2014/main" id="{202FCD0D-B497-45C1-85EA-45786069F35E}"/>
                </a:ext>
              </a:extLst>
            </p:cNvPr>
            <p:cNvGrpSpPr/>
            <p:nvPr/>
          </p:nvGrpSpPr>
          <p:grpSpPr>
            <a:xfrm>
              <a:off x="423764" y="6535809"/>
              <a:ext cx="475127" cy="320873"/>
              <a:chOff x="1940080" y="7038468"/>
              <a:chExt cx="574904" cy="427080"/>
            </a:xfrm>
            <a:noFill/>
          </p:grpSpPr>
          <p:grpSp>
            <p:nvGrpSpPr>
              <p:cNvPr id="121" name="Group 120">
                <a:extLst>
                  <a:ext uri="{FF2B5EF4-FFF2-40B4-BE49-F238E27FC236}">
                    <a16:creationId xmlns:a16="http://schemas.microsoft.com/office/drawing/2014/main" id="{6424C5CC-2300-4C82-85B7-404927168774}"/>
                  </a:ext>
                </a:extLst>
              </p:cNvPr>
              <p:cNvGrpSpPr/>
              <p:nvPr/>
            </p:nvGrpSpPr>
            <p:grpSpPr>
              <a:xfrm>
                <a:off x="2119039" y="7113725"/>
                <a:ext cx="395945" cy="351823"/>
                <a:chOff x="3091848" y="2023963"/>
                <a:chExt cx="679891" cy="567269"/>
              </a:xfrm>
              <a:grpFill/>
              <a:effectLst/>
            </p:grpSpPr>
            <p:sp>
              <p:nvSpPr>
                <p:cNvPr id="123" name="Freeform: Shape 122">
                  <a:extLst>
                    <a:ext uri="{FF2B5EF4-FFF2-40B4-BE49-F238E27FC236}">
                      <a16:creationId xmlns:a16="http://schemas.microsoft.com/office/drawing/2014/main" id="{76E8D607-9CDF-43E0-8F7B-473D589212D8}"/>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24" name="Freeform: Shape 123">
                  <a:extLst>
                    <a:ext uri="{FF2B5EF4-FFF2-40B4-BE49-F238E27FC236}">
                      <a16:creationId xmlns:a16="http://schemas.microsoft.com/office/drawing/2014/main" id="{1BB7F14F-A12E-4930-94AC-C71B7DEB0350}"/>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25" name="Graphic 124" descr="User outline">
                  <a:extLst>
                    <a:ext uri="{FF2B5EF4-FFF2-40B4-BE49-F238E27FC236}">
                      <a16:creationId xmlns:a16="http://schemas.microsoft.com/office/drawing/2014/main" id="{E463FF0A-A0DC-405E-81BB-9F579553EEF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4470" y="2023963"/>
                  <a:ext cx="567269" cy="567269"/>
                </a:xfrm>
                <a:prstGeom prst="rect">
                  <a:avLst/>
                </a:prstGeom>
                <a:effectLst>
                  <a:glow>
                    <a:schemeClr val="bg1">
                      <a:alpha val="40000"/>
                    </a:schemeClr>
                  </a:glow>
                </a:effectLst>
              </p:spPr>
            </p:pic>
          </p:grpSp>
          <p:sp>
            <p:nvSpPr>
              <p:cNvPr id="122" name="Rectangle: Rounded Corners 121">
                <a:extLst>
                  <a:ext uri="{FF2B5EF4-FFF2-40B4-BE49-F238E27FC236}">
                    <a16:creationId xmlns:a16="http://schemas.microsoft.com/office/drawing/2014/main" id="{17CEBB10-45BC-4D35-9A6B-AB7F2BC5E89D}"/>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26" name="TextBox 125">
              <a:extLst>
                <a:ext uri="{FF2B5EF4-FFF2-40B4-BE49-F238E27FC236}">
                  <a16:creationId xmlns:a16="http://schemas.microsoft.com/office/drawing/2014/main" id="{EAAD0BED-7C30-45CB-9116-A58E84DDCC19}"/>
                </a:ext>
              </a:extLst>
            </p:cNvPr>
            <p:cNvSpPr txBox="1"/>
            <p:nvPr/>
          </p:nvSpPr>
          <p:spPr>
            <a:xfrm>
              <a:off x="445501" y="7131396"/>
              <a:ext cx="2141477" cy="2215991"/>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Competing AIs spin themselves as many times as possible.</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100">
                  <a:solidFill>
                    <a:sysClr val="windowText" lastClr="000000"/>
                  </a:solidFill>
                  <a:effectLst/>
                  <a:latin typeface="Consolas"/>
                  <a:ea typeface="Roboto"/>
                  <a:cs typeface="Roboto"/>
                </a:rPr>
                <a:t>The AI that spins the most rotations wins 2 points. The other competing AI loses 1 point. Tie? Repeat this task.</a:t>
              </a:r>
              <a:endParaRPr lang="en-US" sz="1200">
                <a:solidFill>
                  <a:sysClr val="windowText" lastClr="000000"/>
                </a:solidFill>
                <a:effectLst/>
              </a:endParaRPr>
            </a:p>
          </p:txBody>
        </p:sp>
        <p:sp>
          <p:nvSpPr>
            <p:cNvPr id="73" name="TextBox 72">
              <a:extLst>
                <a:ext uri="{FF2B5EF4-FFF2-40B4-BE49-F238E27FC236}">
                  <a16:creationId xmlns:a16="http://schemas.microsoft.com/office/drawing/2014/main" id="{ED4829EF-622A-B612-065B-EF0B4CE80D5C}"/>
                </a:ext>
              </a:extLst>
            </p:cNvPr>
            <p:cNvSpPr txBox="1"/>
            <p:nvPr/>
          </p:nvSpPr>
          <p:spPr>
            <a:xfrm>
              <a:off x="2711947" y="7128243"/>
              <a:ext cx="2141477" cy="2308324"/>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Put a die on the table, and from at least 1ft away, all AIs toss a die to land as close as possible to the die on the table.</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AI whose die lands farthest loses 3 points. </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74" name="Straight Arrow Connector 73">
              <a:extLst>
                <a:ext uri="{FF2B5EF4-FFF2-40B4-BE49-F238E27FC236}">
                  <a16:creationId xmlns:a16="http://schemas.microsoft.com/office/drawing/2014/main" id="{CC90A919-3C1F-683A-B789-C4DC21E78E17}"/>
                </a:ext>
              </a:extLst>
            </p:cNvPr>
            <p:cNvCxnSpPr>
              <a:cxnSpLocks/>
            </p:cNvCxnSpPr>
            <p:nvPr/>
          </p:nvCxnSpPr>
          <p:spPr>
            <a:xfrm flipV="1">
              <a:off x="2674801" y="6920354"/>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75" name="TextBox 74">
              <a:extLst>
                <a:ext uri="{FF2B5EF4-FFF2-40B4-BE49-F238E27FC236}">
                  <a16:creationId xmlns:a16="http://schemas.microsoft.com/office/drawing/2014/main" id="{8960F798-CC83-BD5C-E14A-E35AAF2EE5CE}"/>
                </a:ext>
              </a:extLst>
            </p:cNvPr>
            <p:cNvSpPr txBox="1"/>
            <p:nvPr/>
          </p:nvSpPr>
          <p:spPr>
            <a:xfrm>
              <a:off x="3140441" y="6570864"/>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a:ea typeface="Roboto"/>
                  <a:cs typeface="Roboto"/>
                </a:rPr>
                <a:t>READ</a:t>
              </a:r>
              <a:r>
                <a:rPr lang="en-US" sz="1200" b="1">
                  <a:solidFill>
                    <a:sysClr val="windowText" lastClr="000000"/>
                  </a:solidFill>
                  <a:latin typeface="Corbel Light"/>
                  <a:ea typeface="Roboto"/>
                  <a:cs typeface="Roboto"/>
                </a:rPr>
                <a:t> </a:t>
              </a:r>
              <a:r>
                <a:rPr lang="en-US" sz="1200" b="1">
                  <a:solidFill>
                    <a:sysClr val="windowText" lastClr="000000"/>
                  </a:solidFill>
                  <a:effectLst/>
                  <a:latin typeface="Corbel Light"/>
                  <a:ea typeface="Roboto"/>
                  <a:cs typeface="Roboto"/>
                </a:rPr>
                <a:t> </a:t>
              </a:r>
              <a:r>
                <a:rPr lang="en-US" sz="1600" b="1">
                  <a:solidFill>
                    <a:sysClr val="windowText" lastClr="000000"/>
                  </a:solidFill>
                  <a:effectLst/>
                  <a:latin typeface="Corbel Light"/>
                  <a:ea typeface="Roboto"/>
                  <a:cs typeface="Roboto"/>
                </a:rPr>
                <a:t>ALOUD</a:t>
              </a:r>
              <a:endParaRPr lang="en-US">
                <a:solidFill>
                  <a:sysClr val="windowText" lastClr="000000"/>
                </a:solidFill>
                <a:latin typeface="Corbel Light"/>
              </a:endParaRPr>
            </a:p>
          </p:txBody>
        </p:sp>
        <p:pic>
          <p:nvPicPr>
            <p:cNvPr id="76" name="Graphic 75" descr="Users with solid fill">
              <a:extLst>
                <a:ext uri="{FF2B5EF4-FFF2-40B4-BE49-F238E27FC236}">
                  <a16:creationId xmlns:a16="http://schemas.microsoft.com/office/drawing/2014/main" id="{B549588A-8529-0440-5AC8-8334344A2C1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733271" y="6532475"/>
              <a:ext cx="390996" cy="390996"/>
            </a:xfrm>
            <a:prstGeom prst="rect">
              <a:avLst/>
            </a:prstGeom>
          </p:spPr>
        </p:pic>
        <p:sp>
          <p:nvSpPr>
            <p:cNvPr id="77" name="TextBox 76">
              <a:extLst>
                <a:ext uri="{FF2B5EF4-FFF2-40B4-BE49-F238E27FC236}">
                  <a16:creationId xmlns:a16="http://schemas.microsoft.com/office/drawing/2014/main" id="{0E107632-B165-FF68-AD0C-A3C430EFA050}"/>
                </a:ext>
              </a:extLst>
            </p:cNvPr>
            <p:cNvSpPr txBox="1"/>
            <p:nvPr/>
          </p:nvSpPr>
          <p:spPr>
            <a:xfrm>
              <a:off x="4990718" y="7127733"/>
              <a:ext cx="2141477" cy="2308324"/>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Competing AIs each fold a single piece of paper as many times as possible.</a:t>
              </a: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The AI with the most folds takes 2 points from the loser. In the event of a tie, both take 1 point from an AI of their choice.</a:t>
              </a:r>
            </a:p>
          </p:txBody>
        </p:sp>
        <p:cxnSp>
          <p:nvCxnSpPr>
            <p:cNvPr id="78" name="Straight Arrow Connector 77">
              <a:extLst>
                <a:ext uri="{FF2B5EF4-FFF2-40B4-BE49-F238E27FC236}">
                  <a16:creationId xmlns:a16="http://schemas.microsoft.com/office/drawing/2014/main" id="{463B791E-0F73-E1C1-E730-AF95B04D1746}"/>
                </a:ext>
              </a:extLst>
            </p:cNvPr>
            <p:cNvCxnSpPr>
              <a:cxnSpLocks/>
            </p:cNvCxnSpPr>
            <p:nvPr/>
          </p:nvCxnSpPr>
          <p:spPr>
            <a:xfrm flipV="1">
              <a:off x="4939912" y="6926476"/>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286545E0-59B1-2891-16E3-4DD8BBE9382F}"/>
                </a:ext>
              </a:extLst>
            </p:cNvPr>
            <p:cNvSpPr txBox="1"/>
            <p:nvPr/>
          </p:nvSpPr>
          <p:spPr>
            <a:xfrm>
              <a:off x="5450918" y="6573309"/>
              <a:ext cx="1329492" cy="338554"/>
            </a:xfrm>
            <a:prstGeom prst="rect">
              <a:avLst/>
            </a:prstGeom>
            <a:noFill/>
            <a:ln>
              <a:noFill/>
            </a:ln>
          </p:spPr>
          <p:txBody>
            <a:bodyPr wrap="square" lIns="91440" tIns="45720" rIns="91440" bIns="45720" rtlCol="0" anchor="t">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82" name="Group 81">
              <a:extLst>
                <a:ext uri="{FF2B5EF4-FFF2-40B4-BE49-F238E27FC236}">
                  <a16:creationId xmlns:a16="http://schemas.microsoft.com/office/drawing/2014/main" id="{2E2837FD-6FBF-C3F0-80F7-4AB069E90AE7}"/>
                </a:ext>
              </a:extLst>
            </p:cNvPr>
            <p:cNvGrpSpPr/>
            <p:nvPr/>
          </p:nvGrpSpPr>
          <p:grpSpPr>
            <a:xfrm>
              <a:off x="4977044" y="6558392"/>
              <a:ext cx="475127" cy="320873"/>
              <a:chOff x="1940080" y="7038468"/>
              <a:chExt cx="574904" cy="427080"/>
            </a:xfrm>
            <a:noFill/>
          </p:grpSpPr>
          <p:grpSp>
            <p:nvGrpSpPr>
              <p:cNvPr id="83" name="Group 82">
                <a:extLst>
                  <a:ext uri="{FF2B5EF4-FFF2-40B4-BE49-F238E27FC236}">
                    <a16:creationId xmlns:a16="http://schemas.microsoft.com/office/drawing/2014/main" id="{C9957258-0816-39A1-CAA3-E0B94983A8CF}"/>
                  </a:ext>
                </a:extLst>
              </p:cNvPr>
              <p:cNvGrpSpPr/>
              <p:nvPr/>
            </p:nvGrpSpPr>
            <p:grpSpPr>
              <a:xfrm>
                <a:off x="2119039" y="7113725"/>
                <a:ext cx="395945" cy="351823"/>
                <a:chOff x="3091848" y="2023963"/>
                <a:chExt cx="679891" cy="567269"/>
              </a:xfrm>
              <a:grpFill/>
              <a:effectLst/>
            </p:grpSpPr>
            <p:sp>
              <p:nvSpPr>
                <p:cNvPr id="85" name="Freeform: Shape 84">
                  <a:extLst>
                    <a:ext uri="{FF2B5EF4-FFF2-40B4-BE49-F238E27FC236}">
                      <a16:creationId xmlns:a16="http://schemas.microsoft.com/office/drawing/2014/main" id="{C5EE03F7-FF20-6B25-E481-C639D6E614F9}"/>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86" name="Freeform: Shape 85">
                  <a:extLst>
                    <a:ext uri="{FF2B5EF4-FFF2-40B4-BE49-F238E27FC236}">
                      <a16:creationId xmlns:a16="http://schemas.microsoft.com/office/drawing/2014/main" id="{5657B711-DE7C-6DCC-C6EC-FBD12AB3D692}"/>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27" name="Graphic 126" descr="User outline">
                  <a:extLst>
                    <a:ext uri="{FF2B5EF4-FFF2-40B4-BE49-F238E27FC236}">
                      <a16:creationId xmlns:a16="http://schemas.microsoft.com/office/drawing/2014/main" id="{62E2BB76-9508-077A-190E-A61659CA0DA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04470" y="2023963"/>
                  <a:ext cx="567269" cy="567269"/>
                </a:xfrm>
                <a:prstGeom prst="rect">
                  <a:avLst/>
                </a:prstGeom>
                <a:effectLst>
                  <a:glow>
                    <a:schemeClr val="bg1">
                      <a:alpha val="40000"/>
                    </a:schemeClr>
                  </a:glow>
                </a:effectLst>
              </p:spPr>
            </p:pic>
          </p:grpSp>
          <p:sp>
            <p:nvSpPr>
              <p:cNvPr id="84" name="Rectangle: Rounded Corners 83">
                <a:extLst>
                  <a:ext uri="{FF2B5EF4-FFF2-40B4-BE49-F238E27FC236}">
                    <a16:creationId xmlns:a16="http://schemas.microsoft.com/office/drawing/2014/main" id="{C6FF2435-B8FC-5B7B-E4D6-815190E5AFEA}"/>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grpSp>
          <p:nvGrpSpPr>
            <p:cNvPr id="128" name="Group 127">
              <a:extLst>
                <a:ext uri="{FF2B5EF4-FFF2-40B4-BE49-F238E27FC236}">
                  <a16:creationId xmlns:a16="http://schemas.microsoft.com/office/drawing/2014/main" id="{1325F733-FA41-1666-D71C-065115247D46}"/>
                </a:ext>
              </a:extLst>
            </p:cNvPr>
            <p:cNvGrpSpPr/>
            <p:nvPr/>
          </p:nvGrpSpPr>
          <p:grpSpPr>
            <a:xfrm>
              <a:off x="2158247" y="205581"/>
              <a:ext cx="446067" cy="376620"/>
              <a:chOff x="1262599" y="3744377"/>
              <a:chExt cx="455392" cy="395943"/>
            </a:xfrm>
            <a:noFill/>
          </p:grpSpPr>
          <p:pic>
            <p:nvPicPr>
              <p:cNvPr id="129" name="Graphic 23" descr="Stopwatch with solid fill">
                <a:extLst>
                  <a:ext uri="{FF2B5EF4-FFF2-40B4-BE49-F238E27FC236}">
                    <a16:creationId xmlns:a16="http://schemas.microsoft.com/office/drawing/2014/main" id="{E4FD0342-5775-A89A-DD3D-95D1F225C05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287869" y="3744377"/>
                <a:ext cx="395943" cy="395943"/>
              </a:xfrm>
              <a:prstGeom prst="rect">
                <a:avLst/>
              </a:prstGeom>
              <a:effectLst>
                <a:glow rad="38100">
                  <a:schemeClr val="bg1">
                    <a:alpha val="25000"/>
                  </a:schemeClr>
                </a:glow>
              </a:effectLst>
            </p:spPr>
          </p:pic>
          <p:sp>
            <p:nvSpPr>
              <p:cNvPr id="130" name="TextBox 24">
                <a:extLst>
                  <a:ext uri="{FF2B5EF4-FFF2-40B4-BE49-F238E27FC236}">
                    <a16:creationId xmlns:a16="http://schemas.microsoft.com/office/drawing/2014/main" id="{4708D2B7-DD0A-E86B-CDC4-28EFA3B45262}"/>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131" name="Group 130">
              <a:extLst>
                <a:ext uri="{FF2B5EF4-FFF2-40B4-BE49-F238E27FC236}">
                  <a16:creationId xmlns:a16="http://schemas.microsoft.com/office/drawing/2014/main" id="{A7A7DF06-68E7-EBF6-353D-B85762570FCD}"/>
                </a:ext>
              </a:extLst>
            </p:cNvPr>
            <p:cNvGrpSpPr/>
            <p:nvPr/>
          </p:nvGrpSpPr>
          <p:grpSpPr>
            <a:xfrm>
              <a:off x="6696250" y="3356959"/>
              <a:ext cx="446067" cy="376620"/>
              <a:chOff x="1262599" y="3744377"/>
              <a:chExt cx="455392" cy="395943"/>
            </a:xfrm>
            <a:noFill/>
          </p:grpSpPr>
          <p:pic>
            <p:nvPicPr>
              <p:cNvPr id="132" name="Graphic 23" descr="Stopwatch with solid fill">
                <a:extLst>
                  <a:ext uri="{FF2B5EF4-FFF2-40B4-BE49-F238E27FC236}">
                    <a16:creationId xmlns:a16="http://schemas.microsoft.com/office/drawing/2014/main" id="{59C8B851-4EF8-9C2E-C8B5-B0FFCE451AE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287869" y="3744377"/>
                <a:ext cx="395943" cy="395943"/>
              </a:xfrm>
              <a:prstGeom prst="rect">
                <a:avLst/>
              </a:prstGeom>
              <a:effectLst>
                <a:glow rad="38100">
                  <a:schemeClr val="bg1">
                    <a:alpha val="25000"/>
                  </a:schemeClr>
                </a:glow>
              </a:effectLst>
            </p:spPr>
          </p:pic>
          <p:sp>
            <p:nvSpPr>
              <p:cNvPr id="133" name="TextBox 24">
                <a:extLst>
                  <a:ext uri="{FF2B5EF4-FFF2-40B4-BE49-F238E27FC236}">
                    <a16:creationId xmlns:a16="http://schemas.microsoft.com/office/drawing/2014/main" id="{A4E20C25-9147-B904-FD8D-28764E26DF5C}"/>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60</a:t>
                </a:r>
                <a:endParaRPr lang="en-US" sz="1600">
                  <a:solidFill>
                    <a:sysClr val="windowText" lastClr="000000"/>
                  </a:solidFill>
                </a:endParaRPr>
              </a:p>
            </p:txBody>
          </p:sp>
        </p:grpSp>
        <p:sp>
          <p:nvSpPr>
            <p:cNvPr id="134" name="Rectangle: Rounded Corners 133">
              <a:extLst>
                <a:ext uri="{FF2B5EF4-FFF2-40B4-BE49-F238E27FC236}">
                  <a16:creationId xmlns:a16="http://schemas.microsoft.com/office/drawing/2014/main" id="{9E4F6F1F-9BAF-2C04-C95E-61B3A76D40C3}"/>
                </a:ext>
              </a:extLst>
            </p:cNvPr>
            <p:cNvSpPr/>
            <p:nvPr/>
          </p:nvSpPr>
          <p:spPr>
            <a:xfrm>
              <a:off x="2652276" y="177980"/>
              <a:ext cx="2267712" cy="3163824"/>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135" name="Straight Arrow Connector 134">
              <a:extLst>
                <a:ext uri="{FF2B5EF4-FFF2-40B4-BE49-F238E27FC236}">
                  <a16:creationId xmlns:a16="http://schemas.microsoft.com/office/drawing/2014/main" id="{B74C5200-D21D-9E34-BD82-E8B9D0A438BA}"/>
                </a:ext>
              </a:extLst>
            </p:cNvPr>
            <p:cNvCxnSpPr>
              <a:cxnSpLocks/>
            </p:cNvCxnSpPr>
            <p:nvPr/>
          </p:nvCxnSpPr>
          <p:spPr>
            <a:xfrm flipV="1">
              <a:off x="2690113" y="633211"/>
              <a:ext cx="2202197"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36" name="TextBox 135">
              <a:extLst>
                <a:ext uri="{FF2B5EF4-FFF2-40B4-BE49-F238E27FC236}">
                  <a16:creationId xmlns:a16="http://schemas.microsoft.com/office/drawing/2014/main" id="{47E91311-F776-0592-AA13-6CBA98EF2C3E}"/>
                </a:ext>
              </a:extLst>
            </p:cNvPr>
            <p:cNvSpPr txBox="1"/>
            <p:nvPr/>
          </p:nvSpPr>
          <p:spPr>
            <a:xfrm>
              <a:off x="3161397" y="235998"/>
              <a:ext cx="1329492" cy="338554"/>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137" name="Graphic 136" descr="Users with solid fill">
              <a:extLst>
                <a:ext uri="{FF2B5EF4-FFF2-40B4-BE49-F238E27FC236}">
                  <a16:creationId xmlns:a16="http://schemas.microsoft.com/office/drawing/2014/main" id="{08BFE3B8-4016-E593-8B78-B5E7648234E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765417" y="208524"/>
              <a:ext cx="390996" cy="390996"/>
            </a:xfrm>
            <a:prstGeom prst="rect">
              <a:avLst/>
            </a:prstGeom>
          </p:spPr>
        </p:pic>
        <p:sp>
          <p:nvSpPr>
            <p:cNvPr id="138" name="TextBox 137">
              <a:extLst>
                <a:ext uri="{FF2B5EF4-FFF2-40B4-BE49-F238E27FC236}">
                  <a16:creationId xmlns:a16="http://schemas.microsoft.com/office/drawing/2014/main" id="{F23F852C-36B0-1101-881E-EFA06CB60FFA}"/>
                </a:ext>
              </a:extLst>
            </p:cNvPr>
            <p:cNvSpPr txBox="1"/>
            <p:nvPr/>
          </p:nvSpPr>
          <p:spPr>
            <a:xfrm>
              <a:off x="2708233" y="691871"/>
              <a:ext cx="2141477" cy="1938992"/>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All AIs create a paper bird.</a:t>
              </a: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fastest AI to complete a believable paper bird wins 2 points.</a:t>
              </a:r>
            </a:p>
          </p:txBody>
        </p:sp>
        <p:grpSp>
          <p:nvGrpSpPr>
            <p:cNvPr id="2" name="Group 1">
              <a:extLst>
                <a:ext uri="{FF2B5EF4-FFF2-40B4-BE49-F238E27FC236}">
                  <a16:creationId xmlns:a16="http://schemas.microsoft.com/office/drawing/2014/main" id="{252B43E4-0231-A641-C25C-3C2566F998A4}"/>
                </a:ext>
              </a:extLst>
            </p:cNvPr>
            <p:cNvGrpSpPr/>
            <p:nvPr/>
          </p:nvGrpSpPr>
          <p:grpSpPr>
            <a:xfrm>
              <a:off x="2679041" y="3330512"/>
              <a:ext cx="499183" cy="370831"/>
              <a:chOff x="1940080" y="7038468"/>
              <a:chExt cx="574904" cy="427080"/>
            </a:xfrm>
            <a:noFill/>
          </p:grpSpPr>
          <p:grpSp>
            <p:nvGrpSpPr>
              <p:cNvPr id="3" name="Group 2">
                <a:extLst>
                  <a:ext uri="{FF2B5EF4-FFF2-40B4-BE49-F238E27FC236}">
                    <a16:creationId xmlns:a16="http://schemas.microsoft.com/office/drawing/2014/main" id="{DDCB9153-4715-E1AF-E187-E569DB519B30}"/>
                  </a:ext>
                </a:extLst>
              </p:cNvPr>
              <p:cNvGrpSpPr/>
              <p:nvPr/>
            </p:nvGrpSpPr>
            <p:grpSpPr>
              <a:xfrm>
                <a:off x="2119039" y="7113725"/>
                <a:ext cx="395945" cy="351823"/>
                <a:chOff x="3091848" y="2023963"/>
                <a:chExt cx="679891" cy="567269"/>
              </a:xfrm>
              <a:grpFill/>
              <a:effectLst/>
            </p:grpSpPr>
            <p:sp>
              <p:nvSpPr>
                <p:cNvPr id="6" name="Freeform: Shape 5">
                  <a:extLst>
                    <a:ext uri="{FF2B5EF4-FFF2-40B4-BE49-F238E27FC236}">
                      <a16:creationId xmlns:a16="http://schemas.microsoft.com/office/drawing/2014/main" id="{F9F7EEAC-9BF9-6E01-31CD-E6C58AB3117D}"/>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7" name="Freeform: Shape 6">
                  <a:extLst>
                    <a:ext uri="{FF2B5EF4-FFF2-40B4-BE49-F238E27FC236}">
                      <a16:creationId xmlns:a16="http://schemas.microsoft.com/office/drawing/2014/main" id="{40E0EC81-97FE-EB12-12DF-27ED7AC84B96}"/>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9" name="Graphic 8" descr="User outline">
                  <a:extLst>
                    <a:ext uri="{FF2B5EF4-FFF2-40B4-BE49-F238E27FC236}">
                      <a16:creationId xmlns:a16="http://schemas.microsoft.com/office/drawing/2014/main" id="{46A7C6D5-7A26-7658-C3ED-D45FC4D6926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204470" y="2023963"/>
                  <a:ext cx="567269" cy="567269"/>
                </a:xfrm>
                <a:prstGeom prst="rect">
                  <a:avLst/>
                </a:prstGeom>
                <a:effectLst>
                  <a:glow>
                    <a:schemeClr val="bg1">
                      <a:alpha val="40000"/>
                    </a:schemeClr>
                  </a:glow>
                </a:effectLst>
              </p:spPr>
            </p:pic>
          </p:grpSp>
          <p:sp>
            <p:nvSpPr>
              <p:cNvPr id="5" name="Rectangle: Rounded Corners 4">
                <a:extLst>
                  <a:ext uri="{FF2B5EF4-FFF2-40B4-BE49-F238E27FC236}">
                    <a16:creationId xmlns:a16="http://schemas.microsoft.com/office/drawing/2014/main" id="{2147641A-0200-66B7-A561-FB6E81E9ED6E}"/>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grpSp>
    </p:spTree>
    <p:extLst>
      <p:ext uri="{BB962C8B-B14F-4D97-AF65-F5344CB8AC3E}">
        <p14:creationId xmlns:p14="http://schemas.microsoft.com/office/powerpoint/2010/main" val="1818260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464E048-2D99-BBD2-68DB-AB7F5AE1FB83}"/>
              </a:ext>
            </a:extLst>
          </p:cNvPr>
          <p:cNvSpPr/>
          <p:nvPr/>
        </p:nvSpPr>
        <p:spPr>
          <a:xfrm>
            <a:off x="4832" y="-1"/>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chemeClr val="tx1"/>
              </a:solidFill>
              <a:effectLst/>
              <a:latin typeface="Consolas"/>
              <a:ea typeface="Roboto"/>
              <a:cs typeface="Roboto"/>
            </a:endParaRPr>
          </a:p>
        </p:txBody>
      </p:sp>
      <p:sp>
        <p:nvSpPr>
          <p:cNvPr id="8" name="Rectangle: Rounded Corners 7">
            <a:extLst>
              <a:ext uri="{FF2B5EF4-FFF2-40B4-BE49-F238E27FC236}">
                <a16:creationId xmlns:a16="http://schemas.microsoft.com/office/drawing/2014/main" id="{46558968-2F9C-C54D-E274-E8E5238F4D52}"/>
              </a:ext>
            </a:extLst>
          </p:cNvPr>
          <p:cNvSpPr/>
          <p:nvPr/>
        </p:nvSpPr>
        <p:spPr>
          <a:xfrm>
            <a:off x="2587597" y="0"/>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chemeClr val="tx1"/>
              </a:solidFill>
              <a:effectLst/>
            </a:endParaRPr>
          </a:p>
        </p:txBody>
      </p:sp>
      <p:sp>
        <p:nvSpPr>
          <p:cNvPr id="11" name="Rectangle: Rounded Corners 10">
            <a:extLst>
              <a:ext uri="{FF2B5EF4-FFF2-40B4-BE49-F238E27FC236}">
                <a16:creationId xmlns:a16="http://schemas.microsoft.com/office/drawing/2014/main" id="{61E57332-9B97-C92E-133C-5100CD063695}"/>
              </a:ext>
            </a:extLst>
          </p:cNvPr>
          <p:cNvSpPr/>
          <p:nvPr/>
        </p:nvSpPr>
        <p:spPr>
          <a:xfrm>
            <a:off x="5178911" y="0"/>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chemeClr val="tx1"/>
              </a:solidFill>
              <a:effectLst/>
            </a:endParaRPr>
          </a:p>
        </p:txBody>
      </p:sp>
      <p:sp>
        <p:nvSpPr>
          <p:cNvPr id="14" name="Rectangle: Rounded Corners 13">
            <a:extLst>
              <a:ext uri="{FF2B5EF4-FFF2-40B4-BE49-F238E27FC236}">
                <a16:creationId xmlns:a16="http://schemas.microsoft.com/office/drawing/2014/main" id="{92173212-DFEF-DC3D-2981-E82EE7543323}"/>
              </a:ext>
            </a:extLst>
          </p:cNvPr>
          <p:cNvSpPr/>
          <p:nvPr/>
        </p:nvSpPr>
        <p:spPr>
          <a:xfrm>
            <a:off x="1" y="3373631"/>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chemeClr val="tx1"/>
              </a:solidFill>
              <a:effectLst/>
            </a:endParaRPr>
          </a:p>
        </p:txBody>
      </p:sp>
      <p:sp>
        <p:nvSpPr>
          <p:cNvPr id="22" name="Rectangle: Rounded Corners 21">
            <a:extLst>
              <a:ext uri="{FF2B5EF4-FFF2-40B4-BE49-F238E27FC236}">
                <a16:creationId xmlns:a16="http://schemas.microsoft.com/office/drawing/2014/main" id="{7150459B-E67A-9C85-5145-78A59331FC9C}"/>
              </a:ext>
            </a:extLst>
          </p:cNvPr>
          <p:cNvSpPr/>
          <p:nvPr/>
        </p:nvSpPr>
        <p:spPr>
          <a:xfrm>
            <a:off x="5181809" y="3373631"/>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chemeClr val="tx1"/>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7" name="Rectangle: Rounded Corners 26">
            <a:extLst>
              <a:ext uri="{FF2B5EF4-FFF2-40B4-BE49-F238E27FC236}">
                <a16:creationId xmlns:a16="http://schemas.microsoft.com/office/drawing/2014/main" id="{EB9332E3-1117-99F4-4750-4C857DBCA052}"/>
              </a:ext>
            </a:extLst>
          </p:cNvPr>
          <p:cNvSpPr/>
          <p:nvPr/>
        </p:nvSpPr>
        <p:spPr>
          <a:xfrm>
            <a:off x="4832" y="6750700"/>
            <a:ext cx="2587252"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chemeClr val="tx1"/>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33" name="TextBox 32">
            <a:extLst>
              <a:ext uri="{FF2B5EF4-FFF2-40B4-BE49-F238E27FC236}">
                <a16:creationId xmlns:a16="http://schemas.microsoft.com/office/drawing/2014/main" id="{2FD57963-86AB-DE91-6601-4D544D3B09CE}"/>
              </a:ext>
            </a:extLst>
          </p:cNvPr>
          <p:cNvSpPr txBox="1"/>
          <p:nvPr/>
        </p:nvSpPr>
        <p:spPr>
          <a:xfrm>
            <a:off x="52217" y="605041"/>
            <a:ext cx="2443425" cy="2068001"/>
          </a:xfrm>
          <a:prstGeom prst="rect">
            <a:avLst/>
          </a:prstGeom>
          <a:noFill/>
        </p:spPr>
        <p:txBody>
          <a:bodyPr wrap="square" lIns="91440" tIns="45720" rIns="91440" bIns="45720" anchor="t">
            <a:spAutoFit/>
          </a:bodyPr>
          <a:lstStyle/>
          <a:p>
            <a:r>
              <a:rPr lang="en-US" sz="1200">
                <a:effectLst/>
                <a:latin typeface="Consolas"/>
                <a:ea typeface="Roboto"/>
                <a:cs typeface="Roboto"/>
              </a:rPr>
              <a:t>&gt;_ Find a picture of a famous person in your phone's camera roll</a:t>
            </a:r>
            <a:r>
              <a:rPr lang="en-US" sz="1200">
                <a:latin typeface="Consolas"/>
                <a:ea typeface="Roboto"/>
                <a:cs typeface="Roboto"/>
              </a:rPr>
              <a:t>.</a:t>
            </a:r>
            <a:endParaRPr lang="en-US" sz="1200">
              <a:effectLst/>
              <a:latin typeface="Consolas"/>
              <a:ea typeface="Roboto"/>
              <a:cs typeface="Roboto"/>
            </a:endParaRPr>
          </a:p>
          <a:p>
            <a:endParaRPr lang="en-US" sz="1200">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a:effectLst/>
                <a:latin typeface="Consolas"/>
                <a:ea typeface="Roboto"/>
                <a:cs typeface="Roboto"/>
              </a:rPr>
              <a:t>Reward:</a:t>
            </a:r>
          </a:p>
          <a:p>
            <a:r>
              <a:rPr lang="en-US" sz="1200">
                <a:effectLst/>
                <a:latin typeface="Consolas"/>
                <a:ea typeface="Roboto"/>
                <a:cs typeface="Roboto"/>
              </a:rPr>
              <a:t>The AI with the most famous person wins 1 point.</a:t>
            </a:r>
          </a:p>
        </p:txBody>
      </p:sp>
      <p:cxnSp>
        <p:nvCxnSpPr>
          <p:cNvPr id="38" name="Straight Arrow Connector 37">
            <a:extLst>
              <a:ext uri="{FF2B5EF4-FFF2-40B4-BE49-F238E27FC236}">
                <a16:creationId xmlns:a16="http://schemas.microsoft.com/office/drawing/2014/main" id="{DFAC4053-AE50-7BF8-FA2D-DA9146F1BF85}"/>
              </a:ext>
            </a:extLst>
          </p:cNvPr>
          <p:cNvCxnSpPr>
            <a:cxnSpLocks/>
          </p:cNvCxnSpPr>
          <p:nvPr/>
        </p:nvCxnSpPr>
        <p:spPr>
          <a:xfrm flipV="1">
            <a:off x="36581" y="459997"/>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40" name="TextBox 39">
            <a:extLst>
              <a:ext uri="{FF2B5EF4-FFF2-40B4-BE49-F238E27FC236}">
                <a16:creationId xmlns:a16="http://schemas.microsoft.com/office/drawing/2014/main" id="{0C7DD83A-C078-D420-151A-5F935536E2C0}"/>
              </a:ext>
            </a:extLst>
          </p:cNvPr>
          <p:cNvSpPr txBox="1"/>
          <p:nvPr/>
        </p:nvSpPr>
        <p:spPr>
          <a:xfrm>
            <a:off x="516193" y="87754"/>
            <a:ext cx="1516950" cy="361079"/>
          </a:xfrm>
          <a:prstGeom prst="rect">
            <a:avLst/>
          </a:prstGeom>
          <a:noFill/>
          <a:ln>
            <a:noFill/>
          </a:ln>
        </p:spPr>
        <p:txBody>
          <a:bodyPr wrap="square" lIns="91440" tIns="45720" rIns="91440" bIns="45720" rtlCol="0" anchor="t">
            <a:spAutoFit/>
          </a:bodyPr>
          <a:lstStyle/>
          <a:p>
            <a:pPr algn="ctr"/>
            <a:r>
              <a:rPr lang="en-US" sz="1600" b="1">
                <a:effectLst/>
                <a:latin typeface="Corbel Light"/>
                <a:ea typeface="Roboto"/>
                <a:cs typeface="Roboto"/>
              </a:rPr>
              <a:t>READ</a:t>
            </a:r>
            <a:r>
              <a:rPr lang="en-US" sz="1200" b="1">
                <a:latin typeface="Corbel Light"/>
                <a:ea typeface="Roboto"/>
                <a:cs typeface="Roboto"/>
              </a:rPr>
              <a:t> </a:t>
            </a:r>
            <a:r>
              <a:rPr lang="en-US" sz="1200" b="1">
                <a:effectLst/>
                <a:latin typeface="Corbel Light"/>
                <a:ea typeface="Roboto"/>
                <a:cs typeface="Roboto"/>
              </a:rPr>
              <a:t> </a:t>
            </a:r>
            <a:r>
              <a:rPr lang="en-US" sz="1600" b="1">
                <a:effectLst/>
                <a:latin typeface="Corbel Light"/>
                <a:ea typeface="Roboto"/>
                <a:cs typeface="Roboto"/>
              </a:rPr>
              <a:t>ALOUD</a:t>
            </a:r>
            <a:endParaRPr lang="en-US">
              <a:latin typeface="Corbel Light"/>
            </a:endParaRPr>
          </a:p>
        </p:txBody>
      </p:sp>
      <p:pic>
        <p:nvPicPr>
          <p:cNvPr id="44" name="Graphic 43" descr="Users with solid fill">
            <a:extLst>
              <a:ext uri="{FF2B5EF4-FFF2-40B4-BE49-F238E27FC236}">
                <a16:creationId xmlns:a16="http://schemas.microsoft.com/office/drawing/2014/main" id="{A8E0DC64-D63D-0B3C-3406-DE3F200DA2E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438" y="40088"/>
            <a:ext cx="446126" cy="417011"/>
          </a:xfrm>
          <a:prstGeom prst="rect">
            <a:avLst/>
          </a:prstGeom>
        </p:spPr>
      </p:pic>
      <p:sp>
        <p:nvSpPr>
          <p:cNvPr id="45" name="TextBox 44">
            <a:extLst>
              <a:ext uri="{FF2B5EF4-FFF2-40B4-BE49-F238E27FC236}">
                <a16:creationId xmlns:a16="http://schemas.microsoft.com/office/drawing/2014/main" id="{1AF643D0-37A6-210E-D5A3-F0A704511033}"/>
              </a:ext>
            </a:extLst>
          </p:cNvPr>
          <p:cNvSpPr txBox="1"/>
          <p:nvPr/>
        </p:nvSpPr>
        <p:spPr>
          <a:xfrm>
            <a:off x="2649077" y="574120"/>
            <a:ext cx="2443425" cy="1871048"/>
          </a:xfrm>
          <a:prstGeom prst="rect">
            <a:avLst/>
          </a:prstGeom>
          <a:noFill/>
        </p:spPr>
        <p:txBody>
          <a:bodyPr wrap="square" lIns="91440" tIns="45720" rIns="91440" bIns="45720" anchor="t">
            <a:spAutoFit/>
          </a:bodyPr>
          <a:lstStyle/>
          <a:p>
            <a:r>
              <a:rPr lang="en-US" sz="1200">
                <a:effectLst/>
                <a:latin typeface="Consolas"/>
                <a:ea typeface="Roboto"/>
                <a:cs typeface="Roboto"/>
              </a:rPr>
              <a:t>&gt;_ Find a picture of an animal in your phone's camera roll</a:t>
            </a:r>
            <a:r>
              <a:rPr lang="en-US" sz="1200">
                <a:latin typeface="Consolas"/>
                <a:ea typeface="Roboto"/>
                <a:cs typeface="Roboto"/>
              </a:rPr>
              <a:t>.</a:t>
            </a:r>
            <a:endParaRPr lang="en-US" sz="1200">
              <a:effectLst/>
              <a:latin typeface="Aptos"/>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Reward:</a:t>
            </a:r>
          </a:p>
          <a:p>
            <a:r>
              <a:rPr lang="en-US" sz="1200">
                <a:effectLst/>
                <a:latin typeface="Consolas"/>
                <a:ea typeface="Roboto"/>
                <a:cs typeface="Roboto"/>
              </a:rPr>
              <a:t>The AI to first reveal a photo wins 1 point.</a:t>
            </a:r>
            <a:endParaRPr lang="en-US" sz="1200">
              <a:effectLst/>
            </a:endParaRPr>
          </a:p>
        </p:txBody>
      </p:sp>
      <p:cxnSp>
        <p:nvCxnSpPr>
          <p:cNvPr id="46" name="Straight Arrow Connector 45">
            <a:extLst>
              <a:ext uri="{FF2B5EF4-FFF2-40B4-BE49-F238E27FC236}">
                <a16:creationId xmlns:a16="http://schemas.microsoft.com/office/drawing/2014/main" id="{CDE3683C-F810-4D11-B104-15521F922385}"/>
              </a:ext>
            </a:extLst>
          </p:cNvPr>
          <p:cNvCxnSpPr>
            <a:cxnSpLocks/>
          </p:cNvCxnSpPr>
          <p:nvPr/>
        </p:nvCxnSpPr>
        <p:spPr>
          <a:xfrm flipV="1">
            <a:off x="2636312" y="459997"/>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E8B769FD-36FA-4C5D-DE4C-3293C3EB62AB}"/>
              </a:ext>
            </a:extLst>
          </p:cNvPr>
          <p:cNvSpPr txBox="1"/>
          <p:nvPr/>
        </p:nvSpPr>
        <p:spPr>
          <a:xfrm>
            <a:off x="3115923" y="87754"/>
            <a:ext cx="1516950" cy="361079"/>
          </a:xfrm>
          <a:prstGeom prst="rect">
            <a:avLst/>
          </a:prstGeom>
          <a:noFill/>
          <a:ln>
            <a:noFill/>
          </a:ln>
        </p:spPr>
        <p:txBody>
          <a:bodyPr wrap="square" lIns="91440" tIns="45720" rIns="91440" bIns="45720" rtlCol="0" anchor="t">
            <a:spAutoFit/>
          </a:bodyPr>
          <a:lstStyle/>
          <a:p>
            <a:pPr algn="ctr"/>
            <a:r>
              <a:rPr lang="en-US" sz="1600" b="1">
                <a:effectLst/>
                <a:latin typeface="Corbel Light"/>
                <a:ea typeface="Roboto"/>
                <a:cs typeface="Roboto"/>
              </a:rPr>
              <a:t>READ</a:t>
            </a:r>
            <a:r>
              <a:rPr lang="en-US" sz="1200" b="1">
                <a:latin typeface="Corbel Light"/>
                <a:ea typeface="Roboto"/>
                <a:cs typeface="Roboto"/>
              </a:rPr>
              <a:t> </a:t>
            </a:r>
            <a:r>
              <a:rPr lang="en-US" sz="1200" b="1">
                <a:effectLst/>
                <a:latin typeface="Corbel Light"/>
                <a:ea typeface="Roboto"/>
                <a:cs typeface="Roboto"/>
              </a:rPr>
              <a:t> </a:t>
            </a:r>
            <a:r>
              <a:rPr lang="en-US" sz="1600" b="1">
                <a:effectLst/>
                <a:latin typeface="Corbel Light"/>
                <a:ea typeface="Roboto"/>
                <a:cs typeface="Roboto"/>
              </a:rPr>
              <a:t>ALOUD</a:t>
            </a:r>
            <a:endParaRPr lang="en-US">
              <a:latin typeface="Corbel Light"/>
            </a:endParaRPr>
          </a:p>
        </p:txBody>
      </p:sp>
      <p:pic>
        <p:nvPicPr>
          <p:cNvPr id="50" name="Graphic 49" descr="Users with solid fill">
            <a:extLst>
              <a:ext uri="{FF2B5EF4-FFF2-40B4-BE49-F238E27FC236}">
                <a16:creationId xmlns:a16="http://schemas.microsoft.com/office/drawing/2014/main" id="{C3E445F1-198E-9F17-267E-83C478CCB07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87171" y="70514"/>
            <a:ext cx="446126" cy="417011"/>
          </a:xfrm>
          <a:prstGeom prst="rect">
            <a:avLst/>
          </a:prstGeom>
        </p:spPr>
      </p:pic>
      <p:cxnSp>
        <p:nvCxnSpPr>
          <p:cNvPr id="63" name="Straight Arrow Connector 62">
            <a:extLst>
              <a:ext uri="{FF2B5EF4-FFF2-40B4-BE49-F238E27FC236}">
                <a16:creationId xmlns:a16="http://schemas.microsoft.com/office/drawing/2014/main" id="{FE4692E1-F641-AB5E-C6DD-A4316725649C}"/>
              </a:ext>
            </a:extLst>
          </p:cNvPr>
          <p:cNvCxnSpPr>
            <a:cxnSpLocks/>
          </p:cNvCxnSpPr>
          <p:nvPr/>
        </p:nvCxnSpPr>
        <p:spPr>
          <a:xfrm flipV="1">
            <a:off x="5230397" y="453785"/>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69" name="TextBox 68">
            <a:extLst>
              <a:ext uri="{FF2B5EF4-FFF2-40B4-BE49-F238E27FC236}">
                <a16:creationId xmlns:a16="http://schemas.microsoft.com/office/drawing/2014/main" id="{7BD9F389-7C66-7E46-7834-7BED328C8C4E}"/>
              </a:ext>
            </a:extLst>
          </p:cNvPr>
          <p:cNvSpPr txBox="1"/>
          <p:nvPr/>
        </p:nvSpPr>
        <p:spPr>
          <a:xfrm>
            <a:off x="5692324" y="68709"/>
            <a:ext cx="1606643" cy="361079"/>
          </a:xfrm>
          <a:prstGeom prst="rect">
            <a:avLst/>
          </a:prstGeom>
          <a:noFill/>
          <a:ln>
            <a:noFill/>
          </a:ln>
        </p:spPr>
        <p:txBody>
          <a:bodyPr wrap="square" rtlCol="0">
            <a:spAutoFit/>
          </a:bodyPr>
          <a:lstStyle/>
          <a:p>
            <a:pPr algn="ctr"/>
            <a:r>
              <a:rPr lang="en-US" sz="1600" b="1">
                <a:effectLst/>
                <a:latin typeface="Corbel Light" panose="020B0303020204020204" pitchFamily="34" charset="0"/>
                <a:ea typeface="Roboto"/>
                <a:cs typeface="Roboto"/>
              </a:rPr>
              <a:t>KEEP</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HIDDEN</a:t>
            </a:r>
          </a:p>
        </p:txBody>
      </p:sp>
      <p:grpSp>
        <p:nvGrpSpPr>
          <p:cNvPr id="71" name="Group 70">
            <a:extLst>
              <a:ext uri="{FF2B5EF4-FFF2-40B4-BE49-F238E27FC236}">
                <a16:creationId xmlns:a16="http://schemas.microsoft.com/office/drawing/2014/main" id="{3ABE93F2-B545-E102-E2F6-537A9743D168}"/>
              </a:ext>
            </a:extLst>
          </p:cNvPr>
          <p:cNvGrpSpPr/>
          <p:nvPr/>
        </p:nvGrpSpPr>
        <p:grpSpPr>
          <a:xfrm>
            <a:off x="5197007" y="57573"/>
            <a:ext cx="542120" cy="342223"/>
            <a:chOff x="1940080" y="7038468"/>
            <a:chExt cx="574904" cy="427081"/>
          </a:xfrm>
        </p:grpSpPr>
        <p:grpSp>
          <p:nvGrpSpPr>
            <p:cNvPr id="73" name="Group 72">
              <a:extLst>
                <a:ext uri="{FF2B5EF4-FFF2-40B4-BE49-F238E27FC236}">
                  <a16:creationId xmlns:a16="http://schemas.microsoft.com/office/drawing/2014/main" id="{7BF1EBA7-0E1D-9C54-C872-8C60588D54FF}"/>
                </a:ext>
              </a:extLst>
            </p:cNvPr>
            <p:cNvGrpSpPr/>
            <p:nvPr/>
          </p:nvGrpSpPr>
          <p:grpSpPr>
            <a:xfrm>
              <a:off x="2119039" y="7113726"/>
              <a:ext cx="395945" cy="351823"/>
              <a:chOff x="3091848" y="2023963"/>
              <a:chExt cx="679891" cy="567269"/>
            </a:xfrm>
            <a:noFill/>
            <a:effectLst/>
          </p:grpSpPr>
          <p:sp>
            <p:nvSpPr>
              <p:cNvPr id="75" name="Freeform: Shape 74">
                <a:extLst>
                  <a:ext uri="{FF2B5EF4-FFF2-40B4-BE49-F238E27FC236}">
                    <a16:creationId xmlns:a16="http://schemas.microsoft.com/office/drawing/2014/main" id="{9AC579E9-73F3-0B35-B691-2B4AAFB6DCC1}"/>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76" name="Freeform: Shape 75">
                <a:extLst>
                  <a:ext uri="{FF2B5EF4-FFF2-40B4-BE49-F238E27FC236}">
                    <a16:creationId xmlns:a16="http://schemas.microsoft.com/office/drawing/2014/main" id="{DF4905DC-038E-2221-27AF-ECFF765F0D6F}"/>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77" name="Graphic 76" descr="User outline">
                <a:extLst>
                  <a:ext uri="{FF2B5EF4-FFF2-40B4-BE49-F238E27FC236}">
                    <a16:creationId xmlns:a16="http://schemas.microsoft.com/office/drawing/2014/main" id="{91D906D1-BBBB-A60D-0159-CE1551102BC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74" name="Rectangle: Rounded Corners 73">
              <a:extLst>
                <a:ext uri="{FF2B5EF4-FFF2-40B4-BE49-F238E27FC236}">
                  <a16:creationId xmlns:a16="http://schemas.microsoft.com/office/drawing/2014/main" id="{4320D6FB-A898-4B6A-FD16-FE5A23C49B7C}"/>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sp>
        <p:nvSpPr>
          <p:cNvPr id="78" name="TextBox 77">
            <a:extLst>
              <a:ext uri="{FF2B5EF4-FFF2-40B4-BE49-F238E27FC236}">
                <a16:creationId xmlns:a16="http://schemas.microsoft.com/office/drawing/2014/main" id="{BB51D8F7-026C-9DFD-EF41-1CBDF3485F03}"/>
              </a:ext>
            </a:extLst>
          </p:cNvPr>
          <p:cNvSpPr txBox="1"/>
          <p:nvPr/>
        </p:nvSpPr>
        <p:spPr>
          <a:xfrm>
            <a:off x="5249902" y="564938"/>
            <a:ext cx="2443425" cy="2068001"/>
          </a:xfrm>
          <a:prstGeom prst="rect">
            <a:avLst/>
          </a:prstGeom>
          <a:noFill/>
        </p:spPr>
        <p:txBody>
          <a:bodyPr wrap="square" lIns="91440" tIns="45720" rIns="91440" bIns="45720" anchor="t">
            <a:spAutoFit/>
          </a:bodyPr>
          <a:lstStyle/>
          <a:p>
            <a:r>
              <a:rPr lang="en-US" sz="1200">
                <a:effectLst/>
                <a:latin typeface="Consolas"/>
                <a:ea typeface="Roboto"/>
                <a:cs typeface="Roboto"/>
              </a:rPr>
              <a:t>&gt;_ Using only one-syllable words, get the other person to guess the word "skyscraper</a:t>
            </a:r>
            <a:r>
              <a:rPr lang="en-US" sz="1200">
                <a:latin typeface="Consolas"/>
                <a:ea typeface="Roboto"/>
                <a:cs typeface="Roboto"/>
              </a:rPr>
              <a:t>".</a:t>
            </a:r>
            <a:endParaRPr lang="en-US" sz="1200">
              <a:effectLst/>
              <a:latin typeface="Consolas"/>
              <a:ea typeface="Roboto"/>
              <a:cs typeface="Roboto"/>
            </a:endParaRPr>
          </a:p>
          <a:p>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Reward/Penalty:</a:t>
            </a:r>
          </a:p>
          <a:p>
            <a:r>
              <a:rPr lang="en-US" sz="1200">
                <a:effectLst/>
                <a:latin typeface="Consolas"/>
                <a:ea typeface="Roboto"/>
                <a:cs typeface="Roboto"/>
              </a:rPr>
              <a:t>If correct, both AIs get 3 points. Else, both lose 2 points. </a:t>
            </a:r>
            <a:endParaRPr lang="en-US" sz="1200">
              <a:effectLst/>
            </a:endParaRPr>
          </a:p>
        </p:txBody>
      </p:sp>
      <p:sp>
        <p:nvSpPr>
          <p:cNvPr id="79" name="TextBox 78">
            <a:extLst>
              <a:ext uri="{FF2B5EF4-FFF2-40B4-BE49-F238E27FC236}">
                <a16:creationId xmlns:a16="http://schemas.microsoft.com/office/drawing/2014/main" id="{C84118EB-0A7C-D1DC-33AA-8ABDE4BD1B39}"/>
              </a:ext>
            </a:extLst>
          </p:cNvPr>
          <p:cNvSpPr txBox="1"/>
          <p:nvPr/>
        </p:nvSpPr>
        <p:spPr>
          <a:xfrm>
            <a:off x="59788" y="4068107"/>
            <a:ext cx="2443425" cy="2264954"/>
          </a:xfrm>
          <a:prstGeom prst="rect">
            <a:avLst/>
          </a:prstGeom>
          <a:noFill/>
        </p:spPr>
        <p:txBody>
          <a:bodyPr wrap="square" lIns="91440" tIns="45720" rIns="91440" bIns="45720" anchor="t">
            <a:spAutoFit/>
          </a:bodyPr>
          <a:lstStyle/>
          <a:p>
            <a:r>
              <a:rPr lang="en-US" sz="1200">
                <a:effectLst/>
                <a:latin typeface="Consolas"/>
                <a:ea typeface="Roboto"/>
                <a:cs typeface="Roboto"/>
              </a:rPr>
              <a:t>&gt;_ Using only one-syllable words, get the other AI to guess the word "scientist</a:t>
            </a:r>
            <a:r>
              <a:rPr lang="en-US" sz="1200">
                <a:latin typeface="Consolas"/>
                <a:ea typeface="Roboto"/>
                <a:cs typeface="Roboto"/>
              </a:rPr>
              <a:t>".</a:t>
            </a:r>
            <a:endParaRPr lang="en-US" sz="1200">
              <a:effectLst/>
              <a:latin typeface="Consolas"/>
              <a:ea typeface="Roboto"/>
              <a:cs typeface="Roboto"/>
            </a:endParaRPr>
          </a:p>
          <a:p>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Reward:</a:t>
            </a:r>
          </a:p>
          <a:p>
            <a:r>
              <a:rPr lang="en-US" sz="1200">
                <a:effectLst/>
                <a:latin typeface="Consolas"/>
                <a:ea typeface="Roboto"/>
                <a:cs typeface="Roboto"/>
              </a:rPr>
              <a:t>If the guess is correct, both get 3 points. If not, both lose 2 points.</a:t>
            </a:r>
          </a:p>
        </p:txBody>
      </p:sp>
      <p:cxnSp>
        <p:nvCxnSpPr>
          <p:cNvPr id="110" name="Straight Arrow Connector 109">
            <a:extLst>
              <a:ext uri="{FF2B5EF4-FFF2-40B4-BE49-F238E27FC236}">
                <a16:creationId xmlns:a16="http://schemas.microsoft.com/office/drawing/2014/main" id="{4D7C1970-929A-A973-C0A6-E6D54A64EBA1}"/>
              </a:ext>
            </a:extLst>
          </p:cNvPr>
          <p:cNvCxnSpPr>
            <a:cxnSpLocks/>
          </p:cNvCxnSpPr>
          <p:nvPr/>
        </p:nvCxnSpPr>
        <p:spPr>
          <a:xfrm flipV="1">
            <a:off x="36581" y="3824816"/>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11" name="TextBox 110">
            <a:extLst>
              <a:ext uri="{FF2B5EF4-FFF2-40B4-BE49-F238E27FC236}">
                <a16:creationId xmlns:a16="http://schemas.microsoft.com/office/drawing/2014/main" id="{E9CBC3D5-C1FF-4BDE-1596-3C88BE587C52}"/>
              </a:ext>
            </a:extLst>
          </p:cNvPr>
          <p:cNvSpPr txBox="1"/>
          <p:nvPr/>
        </p:nvSpPr>
        <p:spPr>
          <a:xfrm>
            <a:off x="560401" y="3452574"/>
            <a:ext cx="1516950" cy="361079"/>
          </a:xfrm>
          <a:prstGeom prst="rect">
            <a:avLst/>
          </a:prstGeom>
          <a:noFill/>
          <a:ln>
            <a:noFill/>
          </a:ln>
        </p:spPr>
        <p:txBody>
          <a:bodyPr wrap="square" rtlCol="0">
            <a:spAutoFit/>
          </a:bodyPr>
          <a:lstStyle/>
          <a:p>
            <a:pPr algn="ctr"/>
            <a:r>
              <a:rPr lang="en-US" sz="1600" b="1">
                <a:latin typeface="Corbel Light" panose="020B0303020204020204" pitchFamily="34" charset="0"/>
                <a:ea typeface="Roboto"/>
                <a:cs typeface="Roboto"/>
              </a:rPr>
              <a:t>KEEP HIDDEN</a:t>
            </a:r>
            <a:endParaRPr lang="en-US" sz="1600" b="1">
              <a:effectLst/>
              <a:latin typeface="Corbel Light" panose="020B0303020204020204" pitchFamily="34" charset="0"/>
              <a:ea typeface="Roboto"/>
              <a:cs typeface="Roboto"/>
            </a:endParaRPr>
          </a:p>
        </p:txBody>
      </p:sp>
      <p:grpSp>
        <p:nvGrpSpPr>
          <p:cNvPr id="112" name="Group 111">
            <a:extLst>
              <a:ext uri="{FF2B5EF4-FFF2-40B4-BE49-F238E27FC236}">
                <a16:creationId xmlns:a16="http://schemas.microsoft.com/office/drawing/2014/main" id="{004CC850-DC7C-7C5E-C606-2965F469BF51}"/>
              </a:ext>
            </a:extLst>
          </p:cNvPr>
          <p:cNvGrpSpPr/>
          <p:nvPr/>
        </p:nvGrpSpPr>
        <p:grpSpPr>
          <a:xfrm>
            <a:off x="59788" y="3392217"/>
            <a:ext cx="542120" cy="342223"/>
            <a:chOff x="1940080" y="7038468"/>
            <a:chExt cx="574904" cy="427081"/>
          </a:xfrm>
        </p:grpSpPr>
        <p:grpSp>
          <p:nvGrpSpPr>
            <p:cNvPr id="113" name="Group 112">
              <a:extLst>
                <a:ext uri="{FF2B5EF4-FFF2-40B4-BE49-F238E27FC236}">
                  <a16:creationId xmlns:a16="http://schemas.microsoft.com/office/drawing/2014/main" id="{29E3C8EE-A5ED-9C9C-DE5A-2B568503FE36}"/>
                </a:ext>
              </a:extLst>
            </p:cNvPr>
            <p:cNvGrpSpPr/>
            <p:nvPr/>
          </p:nvGrpSpPr>
          <p:grpSpPr>
            <a:xfrm>
              <a:off x="2119039" y="7113726"/>
              <a:ext cx="395945" cy="351823"/>
              <a:chOff x="3091848" y="2023963"/>
              <a:chExt cx="679891" cy="567269"/>
            </a:xfrm>
            <a:noFill/>
            <a:effectLst/>
          </p:grpSpPr>
          <p:sp>
            <p:nvSpPr>
              <p:cNvPr id="115" name="Freeform: Shape 114">
                <a:extLst>
                  <a:ext uri="{FF2B5EF4-FFF2-40B4-BE49-F238E27FC236}">
                    <a16:creationId xmlns:a16="http://schemas.microsoft.com/office/drawing/2014/main" id="{B34837E3-56EE-4656-338B-8B39070128BB}"/>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116" name="Freeform: Shape 115">
                <a:extLst>
                  <a:ext uri="{FF2B5EF4-FFF2-40B4-BE49-F238E27FC236}">
                    <a16:creationId xmlns:a16="http://schemas.microsoft.com/office/drawing/2014/main" id="{A5BBD233-AE92-F2DE-7F69-8720B0075537}"/>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117" name="Graphic 116" descr="User outline">
                <a:extLst>
                  <a:ext uri="{FF2B5EF4-FFF2-40B4-BE49-F238E27FC236}">
                    <a16:creationId xmlns:a16="http://schemas.microsoft.com/office/drawing/2014/main" id="{87855528-FA10-2EF4-43C2-9EA2A6FFDBD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14" name="Rectangle: Rounded Corners 113">
              <a:extLst>
                <a:ext uri="{FF2B5EF4-FFF2-40B4-BE49-F238E27FC236}">
                  <a16:creationId xmlns:a16="http://schemas.microsoft.com/office/drawing/2014/main" id="{66CC8526-B439-6321-E987-FA56FC1AE04D}"/>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cxnSp>
        <p:nvCxnSpPr>
          <p:cNvPr id="127" name="Straight Arrow Connector 126">
            <a:extLst>
              <a:ext uri="{FF2B5EF4-FFF2-40B4-BE49-F238E27FC236}">
                <a16:creationId xmlns:a16="http://schemas.microsoft.com/office/drawing/2014/main" id="{C9359D29-5F0F-0669-63A9-DEED4EDD7D21}"/>
              </a:ext>
            </a:extLst>
          </p:cNvPr>
          <p:cNvCxnSpPr>
            <a:cxnSpLocks/>
          </p:cNvCxnSpPr>
          <p:nvPr/>
        </p:nvCxnSpPr>
        <p:spPr>
          <a:xfrm flipV="1">
            <a:off x="5221101" y="3822706"/>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28" name="TextBox 127">
            <a:extLst>
              <a:ext uri="{FF2B5EF4-FFF2-40B4-BE49-F238E27FC236}">
                <a16:creationId xmlns:a16="http://schemas.microsoft.com/office/drawing/2014/main" id="{093BA57A-5139-2458-3B9C-175EFB1C9F4C}"/>
              </a:ext>
            </a:extLst>
          </p:cNvPr>
          <p:cNvSpPr txBox="1"/>
          <p:nvPr/>
        </p:nvSpPr>
        <p:spPr>
          <a:xfrm>
            <a:off x="5762603" y="3450463"/>
            <a:ext cx="1516950" cy="361079"/>
          </a:xfrm>
          <a:prstGeom prst="rect">
            <a:avLst/>
          </a:prstGeom>
          <a:noFill/>
          <a:ln>
            <a:noFill/>
          </a:ln>
        </p:spPr>
        <p:txBody>
          <a:bodyPr wrap="square" rtlCol="0">
            <a:spAutoFit/>
          </a:bodyPr>
          <a:lstStyle/>
          <a:p>
            <a:pPr algn="ctr"/>
            <a:r>
              <a:rPr lang="en-US" sz="1600" b="1">
                <a:latin typeface="Corbel Light" panose="020B0303020204020204" pitchFamily="34" charset="0"/>
                <a:ea typeface="Roboto"/>
                <a:cs typeface="Roboto"/>
              </a:rPr>
              <a:t>KEEP HIDDEN</a:t>
            </a:r>
            <a:endParaRPr lang="en-US" sz="1600" b="1">
              <a:effectLst/>
              <a:latin typeface="Corbel Light" panose="020B0303020204020204" pitchFamily="34" charset="0"/>
              <a:ea typeface="Roboto"/>
              <a:cs typeface="Roboto"/>
            </a:endParaRPr>
          </a:p>
        </p:txBody>
      </p:sp>
      <p:grpSp>
        <p:nvGrpSpPr>
          <p:cNvPr id="129" name="Group 128">
            <a:extLst>
              <a:ext uri="{FF2B5EF4-FFF2-40B4-BE49-F238E27FC236}">
                <a16:creationId xmlns:a16="http://schemas.microsoft.com/office/drawing/2014/main" id="{F3E5C891-42E3-CC57-717E-71CB1EFCF9AD}"/>
              </a:ext>
            </a:extLst>
          </p:cNvPr>
          <p:cNvGrpSpPr/>
          <p:nvPr/>
        </p:nvGrpSpPr>
        <p:grpSpPr>
          <a:xfrm>
            <a:off x="5249891" y="3413627"/>
            <a:ext cx="492833" cy="342223"/>
            <a:chOff x="1940080" y="7038468"/>
            <a:chExt cx="574904" cy="427081"/>
          </a:xfrm>
        </p:grpSpPr>
        <p:grpSp>
          <p:nvGrpSpPr>
            <p:cNvPr id="130" name="Group 129">
              <a:extLst>
                <a:ext uri="{FF2B5EF4-FFF2-40B4-BE49-F238E27FC236}">
                  <a16:creationId xmlns:a16="http://schemas.microsoft.com/office/drawing/2014/main" id="{F78158D9-2BCB-A2DC-CAD9-CC543EA18C01}"/>
                </a:ext>
              </a:extLst>
            </p:cNvPr>
            <p:cNvGrpSpPr/>
            <p:nvPr/>
          </p:nvGrpSpPr>
          <p:grpSpPr>
            <a:xfrm>
              <a:off x="2119039" y="7113726"/>
              <a:ext cx="395945" cy="351823"/>
              <a:chOff x="3091848" y="2023963"/>
              <a:chExt cx="679891" cy="567269"/>
            </a:xfrm>
            <a:noFill/>
            <a:effectLst/>
          </p:grpSpPr>
          <p:sp>
            <p:nvSpPr>
              <p:cNvPr id="132" name="Freeform: Shape 131">
                <a:extLst>
                  <a:ext uri="{FF2B5EF4-FFF2-40B4-BE49-F238E27FC236}">
                    <a16:creationId xmlns:a16="http://schemas.microsoft.com/office/drawing/2014/main" id="{CD78E47C-EAF3-7D3F-D300-8D4E75008782}"/>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133" name="Freeform: Shape 132">
                <a:extLst>
                  <a:ext uri="{FF2B5EF4-FFF2-40B4-BE49-F238E27FC236}">
                    <a16:creationId xmlns:a16="http://schemas.microsoft.com/office/drawing/2014/main" id="{3AC5D9A2-AE5B-BC2E-1EFE-64CAACA6087D}"/>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134" name="Graphic 133" descr="User outline">
                <a:extLst>
                  <a:ext uri="{FF2B5EF4-FFF2-40B4-BE49-F238E27FC236}">
                    <a16:creationId xmlns:a16="http://schemas.microsoft.com/office/drawing/2014/main" id="{4F8AE379-14F2-5F77-06B0-8536112D2FC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04470" y="2023963"/>
                <a:ext cx="567269" cy="567269"/>
              </a:xfrm>
              <a:prstGeom prst="rect">
                <a:avLst/>
              </a:prstGeom>
              <a:effectLst>
                <a:glow>
                  <a:schemeClr val="bg1">
                    <a:alpha val="40000"/>
                  </a:schemeClr>
                </a:glow>
              </a:effectLst>
            </p:spPr>
          </p:pic>
        </p:grpSp>
        <p:sp>
          <p:nvSpPr>
            <p:cNvPr id="131" name="Rectangle: Rounded Corners 130">
              <a:extLst>
                <a:ext uri="{FF2B5EF4-FFF2-40B4-BE49-F238E27FC236}">
                  <a16:creationId xmlns:a16="http://schemas.microsoft.com/office/drawing/2014/main" id="{E1847BA8-E9F1-FA3C-0D93-A6CFA9F73992}"/>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R</a:t>
              </a:r>
            </a:p>
          </p:txBody>
        </p:sp>
      </p:grpSp>
      <p:sp>
        <p:nvSpPr>
          <p:cNvPr id="144" name="TextBox 143">
            <a:extLst>
              <a:ext uri="{FF2B5EF4-FFF2-40B4-BE49-F238E27FC236}">
                <a16:creationId xmlns:a16="http://schemas.microsoft.com/office/drawing/2014/main" id="{3C3E440F-AF51-0B76-8F52-ACA770C2DCB0}"/>
              </a:ext>
            </a:extLst>
          </p:cNvPr>
          <p:cNvSpPr txBox="1"/>
          <p:nvPr/>
        </p:nvSpPr>
        <p:spPr>
          <a:xfrm>
            <a:off x="5255133" y="3904210"/>
            <a:ext cx="2443425" cy="2461906"/>
          </a:xfrm>
          <a:prstGeom prst="rect">
            <a:avLst/>
          </a:prstGeom>
          <a:noFill/>
        </p:spPr>
        <p:txBody>
          <a:bodyPr wrap="square" lIns="91440" tIns="45720" rIns="91440" bIns="45720" anchor="t">
            <a:spAutoFit/>
          </a:bodyPr>
          <a:lstStyle/>
          <a:p>
            <a:r>
              <a:rPr lang="en-US" sz="1200">
                <a:effectLst/>
                <a:latin typeface="Consolas"/>
                <a:ea typeface="Roboto"/>
                <a:cs typeface="Roboto"/>
              </a:rPr>
              <a:t>&gt;_ Write a haiku embodying the word “sandwich” without using it in your haiku</a:t>
            </a:r>
            <a:r>
              <a:rPr lang="en-US" sz="1200">
                <a:latin typeface="Consolas"/>
                <a:ea typeface="Roboto"/>
                <a:cs typeface="Roboto"/>
              </a:rPr>
              <a:t>.</a:t>
            </a:r>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Reward:</a:t>
            </a:r>
          </a:p>
          <a:p>
            <a:r>
              <a:rPr lang="en-US" sz="1200">
                <a:effectLst/>
                <a:latin typeface="Consolas"/>
                <a:ea typeface="Roboto"/>
                <a:cs typeface="Roboto"/>
              </a:rPr>
              <a:t>Read your haiku aloud, and then ask the question, “what am I?”. If the other AI guesses the word, both AIs get 2 points. </a:t>
            </a:r>
            <a:endParaRPr lang="en-US" sz="1200">
              <a:effectLst/>
              <a:latin typeface="Consolas" panose="020B0609020204030204" pitchFamily="49" charset="0"/>
              <a:ea typeface="Roboto" panose="02000000000000000000" pitchFamily="2" charset="0"/>
              <a:cs typeface="Roboto" panose="02000000000000000000" pitchFamily="2" charset="0"/>
            </a:endParaRPr>
          </a:p>
        </p:txBody>
      </p:sp>
      <p:cxnSp>
        <p:nvCxnSpPr>
          <p:cNvPr id="145" name="Straight Arrow Connector 144">
            <a:extLst>
              <a:ext uri="{FF2B5EF4-FFF2-40B4-BE49-F238E27FC236}">
                <a16:creationId xmlns:a16="http://schemas.microsoft.com/office/drawing/2014/main" id="{6C92D94B-BECE-3764-B54D-32186CB0562F}"/>
              </a:ext>
            </a:extLst>
          </p:cNvPr>
          <p:cNvCxnSpPr>
            <a:cxnSpLocks/>
          </p:cNvCxnSpPr>
          <p:nvPr/>
        </p:nvCxnSpPr>
        <p:spPr>
          <a:xfrm flipV="1">
            <a:off x="26244" y="7209487"/>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46" name="TextBox 145">
            <a:extLst>
              <a:ext uri="{FF2B5EF4-FFF2-40B4-BE49-F238E27FC236}">
                <a16:creationId xmlns:a16="http://schemas.microsoft.com/office/drawing/2014/main" id="{C25AE2B0-A190-9B36-6C6D-C5298C81F288}"/>
              </a:ext>
            </a:extLst>
          </p:cNvPr>
          <p:cNvSpPr txBox="1"/>
          <p:nvPr/>
        </p:nvSpPr>
        <p:spPr>
          <a:xfrm>
            <a:off x="532380" y="6820715"/>
            <a:ext cx="1516950" cy="361079"/>
          </a:xfrm>
          <a:prstGeom prst="rect">
            <a:avLst/>
          </a:prstGeom>
          <a:noFill/>
          <a:ln>
            <a:noFill/>
          </a:ln>
        </p:spPr>
        <p:txBody>
          <a:bodyPr wrap="square" rtlCol="0">
            <a:spAutoFit/>
          </a:bodyPr>
          <a:lstStyle/>
          <a:p>
            <a:pPr algn="ctr"/>
            <a:r>
              <a:rPr lang="en-US" sz="1600" b="1">
                <a:latin typeface="Corbel Light" panose="020B0303020204020204" pitchFamily="34" charset="0"/>
                <a:ea typeface="Roboto"/>
                <a:cs typeface="Roboto"/>
              </a:rPr>
              <a:t>KEEP HIDDEN</a:t>
            </a:r>
            <a:endParaRPr lang="en-US" sz="1600" b="1">
              <a:effectLst/>
              <a:latin typeface="Corbel Light" panose="020B0303020204020204" pitchFamily="34" charset="0"/>
              <a:ea typeface="Roboto"/>
              <a:cs typeface="Roboto"/>
            </a:endParaRPr>
          </a:p>
        </p:txBody>
      </p:sp>
      <p:grpSp>
        <p:nvGrpSpPr>
          <p:cNvPr id="147" name="Group 146">
            <a:extLst>
              <a:ext uri="{FF2B5EF4-FFF2-40B4-BE49-F238E27FC236}">
                <a16:creationId xmlns:a16="http://schemas.microsoft.com/office/drawing/2014/main" id="{D3B00462-1E65-B5F1-6B3E-35D26FE0A8CB}"/>
              </a:ext>
            </a:extLst>
          </p:cNvPr>
          <p:cNvGrpSpPr/>
          <p:nvPr/>
        </p:nvGrpSpPr>
        <p:grpSpPr>
          <a:xfrm>
            <a:off x="53362" y="6764180"/>
            <a:ext cx="542120" cy="342223"/>
            <a:chOff x="1940080" y="7038468"/>
            <a:chExt cx="574904" cy="427081"/>
          </a:xfrm>
        </p:grpSpPr>
        <p:grpSp>
          <p:nvGrpSpPr>
            <p:cNvPr id="148" name="Group 147">
              <a:extLst>
                <a:ext uri="{FF2B5EF4-FFF2-40B4-BE49-F238E27FC236}">
                  <a16:creationId xmlns:a16="http://schemas.microsoft.com/office/drawing/2014/main" id="{82B9C8F7-06B7-5846-E1F3-EB7BE232858D}"/>
                </a:ext>
              </a:extLst>
            </p:cNvPr>
            <p:cNvGrpSpPr/>
            <p:nvPr/>
          </p:nvGrpSpPr>
          <p:grpSpPr>
            <a:xfrm>
              <a:off x="2119039" y="7113726"/>
              <a:ext cx="395945" cy="351823"/>
              <a:chOff x="3091848" y="2023963"/>
              <a:chExt cx="679891" cy="567269"/>
            </a:xfrm>
            <a:noFill/>
            <a:effectLst/>
          </p:grpSpPr>
          <p:sp>
            <p:nvSpPr>
              <p:cNvPr id="150" name="Freeform: Shape 149">
                <a:extLst>
                  <a:ext uri="{FF2B5EF4-FFF2-40B4-BE49-F238E27FC236}">
                    <a16:creationId xmlns:a16="http://schemas.microsoft.com/office/drawing/2014/main" id="{39041A3D-6E65-95FB-44A8-4B876169A58E}"/>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151" name="Freeform: Shape 150">
                <a:extLst>
                  <a:ext uri="{FF2B5EF4-FFF2-40B4-BE49-F238E27FC236}">
                    <a16:creationId xmlns:a16="http://schemas.microsoft.com/office/drawing/2014/main" id="{2F72AE34-C2DF-49DE-9D5C-8045437FFAD2}"/>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152" name="Graphic 151" descr="User outline">
                <a:extLst>
                  <a:ext uri="{FF2B5EF4-FFF2-40B4-BE49-F238E27FC236}">
                    <a16:creationId xmlns:a16="http://schemas.microsoft.com/office/drawing/2014/main" id="{FDAC46B0-5BDF-1E98-71C0-C1184AB23DB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49" name="Rectangle: Rounded Corners 148">
              <a:extLst>
                <a:ext uri="{FF2B5EF4-FFF2-40B4-BE49-F238E27FC236}">
                  <a16:creationId xmlns:a16="http://schemas.microsoft.com/office/drawing/2014/main" id="{7F3E238F-526E-E7BA-56AA-D5EA5B7FCD0C}"/>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56" name="TextBox 155">
            <a:extLst>
              <a:ext uri="{FF2B5EF4-FFF2-40B4-BE49-F238E27FC236}">
                <a16:creationId xmlns:a16="http://schemas.microsoft.com/office/drawing/2014/main" id="{A53E2DBE-59B6-8242-235E-F3C6D6EAA90B}"/>
              </a:ext>
            </a:extLst>
          </p:cNvPr>
          <p:cNvSpPr txBox="1"/>
          <p:nvPr/>
        </p:nvSpPr>
        <p:spPr>
          <a:xfrm>
            <a:off x="71948" y="7314860"/>
            <a:ext cx="2443425" cy="2461906"/>
          </a:xfrm>
          <a:prstGeom prst="rect">
            <a:avLst/>
          </a:prstGeom>
          <a:noFill/>
        </p:spPr>
        <p:txBody>
          <a:bodyPr wrap="square" lIns="91440" tIns="45720" rIns="91440" bIns="45720" anchor="t">
            <a:spAutoFit/>
          </a:bodyPr>
          <a:lstStyle/>
          <a:p>
            <a:r>
              <a:rPr lang="en-US" sz="1200">
                <a:effectLst/>
                <a:latin typeface="Consolas"/>
                <a:ea typeface="Roboto"/>
                <a:cs typeface="Roboto"/>
              </a:rPr>
              <a:t>&gt;_ Write a haiku embodying the word “late” without using it in your haiku</a:t>
            </a:r>
            <a:r>
              <a:rPr lang="en-US" sz="1200">
                <a:latin typeface="Consolas"/>
                <a:ea typeface="Roboto"/>
                <a:cs typeface="Roboto"/>
              </a:rPr>
              <a:t>.</a:t>
            </a:r>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Reward:</a:t>
            </a:r>
          </a:p>
          <a:p>
            <a:r>
              <a:rPr lang="en-US" sz="1200">
                <a:effectLst/>
                <a:latin typeface="Consolas"/>
                <a:ea typeface="Roboto"/>
                <a:cs typeface="Roboto"/>
              </a:rPr>
              <a:t>Read your Haiku aloud, and then ask the question, “what am I?”. If the other AI guesses the word, both AIs get 2 points. </a:t>
            </a:r>
            <a:endParaRPr lang="en-US" sz="1200">
              <a:effectLst/>
              <a:latin typeface="Consolas" panose="020B0609020204030204" pitchFamily="49" charset="0"/>
              <a:ea typeface="Roboto" panose="02000000000000000000" pitchFamily="2" charset="0"/>
              <a:cs typeface="Roboto" panose="02000000000000000000" pitchFamily="2" charset="0"/>
            </a:endParaRPr>
          </a:p>
        </p:txBody>
      </p:sp>
      <p:grpSp>
        <p:nvGrpSpPr>
          <p:cNvPr id="157" name="Group 156">
            <a:extLst>
              <a:ext uri="{FF2B5EF4-FFF2-40B4-BE49-F238E27FC236}">
                <a16:creationId xmlns:a16="http://schemas.microsoft.com/office/drawing/2014/main" id="{E34AA682-F776-11CD-B333-29D74611CDDC}"/>
              </a:ext>
            </a:extLst>
          </p:cNvPr>
          <p:cNvGrpSpPr/>
          <p:nvPr/>
        </p:nvGrpSpPr>
        <p:grpSpPr>
          <a:xfrm>
            <a:off x="2024878" y="41381"/>
            <a:ext cx="508962" cy="401678"/>
            <a:chOff x="1262599" y="3744377"/>
            <a:chExt cx="455392" cy="395943"/>
          </a:xfrm>
          <a:noFill/>
        </p:grpSpPr>
        <p:pic>
          <p:nvPicPr>
            <p:cNvPr id="158" name="Graphic 23" descr="Stopwatch with solid fill">
              <a:extLst>
                <a:ext uri="{FF2B5EF4-FFF2-40B4-BE49-F238E27FC236}">
                  <a16:creationId xmlns:a16="http://schemas.microsoft.com/office/drawing/2014/main" id="{888495A1-0F1A-9982-B8FB-90DABBF0F48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87869" y="3744377"/>
              <a:ext cx="395943" cy="395943"/>
            </a:xfrm>
            <a:prstGeom prst="rect">
              <a:avLst/>
            </a:prstGeom>
            <a:effectLst>
              <a:glow rad="38100">
                <a:schemeClr val="bg1">
                  <a:alpha val="25000"/>
                </a:schemeClr>
              </a:glow>
            </a:effectLst>
          </p:spPr>
        </p:pic>
        <p:sp>
          <p:nvSpPr>
            <p:cNvPr id="159" name="TextBox 24">
              <a:extLst>
                <a:ext uri="{FF2B5EF4-FFF2-40B4-BE49-F238E27FC236}">
                  <a16:creationId xmlns:a16="http://schemas.microsoft.com/office/drawing/2014/main" id="{BB54F960-8BC3-7CD5-FF7D-867C091ACBAA}"/>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30</a:t>
              </a:r>
              <a:endParaRPr lang="en-US" sz="1600"/>
            </a:p>
          </p:txBody>
        </p:sp>
      </p:grpSp>
      <p:grpSp>
        <p:nvGrpSpPr>
          <p:cNvPr id="160" name="Group 159">
            <a:extLst>
              <a:ext uri="{FF2B5EF4-FFF2-40B4-BE49-F238E27FC236}">
                <a16:creationId xmlns:a16="http://schemas.microsoft.com/office/drawing/2014/main" id="{11EC5DD3-94FF-FB50-66E9-1AC462154763}"/>
              </a:ext>
            </a:extLst>
          </p:cNvPr>
          <p:cNvGrpSpPr/>
          <p:nvPr/>
        </p:nvGrpSpPr>
        <p:grpSpPr>
          <a:xfrm>
            <a:off x="7234141" y="35270"/>
            <a:ext cx="508962" cy="401678"/>
            <a:chOff x="1262599" y="3744377"/>
            <a:chExt cx="455392" cy="395943"/>
          </a:xfrm>
          <a:noFill/>
        </p:grpSpPr>
        <p:pic>
          <p:nvPicPr>
            <p:cNvPr id="161" name="Graphic 23" descr="Stopwatch with solid fill">
              <a:extLst>
                <a:ext uri="{FF2B5EF4-FFF2-40B4-BE49-F238E27FC236}">
                  <a16:creationId xmlns:a16="http://schemas.microsoft.com/office/drawing/2014/main" id="{FF9F3BA9-F778-EE25-30A5-0D820E12F59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87869" y="3744377"/>
              <a:ext cx="395943" cy="395943"/>
            </a:xfrm>
            <a:prstGeom prst="rect">
              <a:avLst/>
            </a:prstGeom>
            <a:effectLst>
              <a:glow rad="38100">
                <a:schemeClr val="bg1">
                  <a:alpha val="25000"/>
                </a:schemeClr>
              </a:glow>
            </a:effectLst>
          </p:spPr>
        </p:pic>
        <p:sp>
          <p:nvSpPr>
            <p:cNvPr id="162" name="TextBox 24">
              <a:extLst>
                <a:ext uri="{FF2B5EF4-FFF2-40B4-BE49-F238E27FC236}">
                  <a16:creationId xmlns:a16="http://schemas.microsoft.com/office/drawing/2014/main" id="{4552F0EE-3306-BFAA-5453-9EDBBF03E8E5}"/>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30</a:t>
              </a:r>
              <a:endParaRPr lang="en-US" sz="1600"/>
            </a:p>
          </p:txBody>
        </p:sp>
      </p:grpSp>
      <p:grpSp>
        <p:nvGrpSpPr>
          <p:cNvPr id="163" name="Group 162">
            <a:extLst>
              <a:ext uri="{FF2B5EF4-FFF2-40B4-BE49-F238E27FC236}">
                <a16:creationId xmlns:a16="http://schemas.microsoft.com/office/drawing/2014/main" id="{A59CE579-D063-AAE1-0BB6-58C0BE02AAD1}"/>
              </a:ext>
            </a:extLst>
          </p:cNvPr>
          <p:cNvGrpSpPr/>
          <p:nvPr/>
        </p:nvGrpSpPr>
        <p:grpSpPr>
          <a:xfrm>
            <a:off x="2059891" y="3387181"/>
            <a:ext cx="508962" cy="401678"/>
            <a:chOff x="1262599" y="3744377"/>
            <a:chExt cx="455392" cy="395943"/>
          </a:xfrm>
          <a:noFill/>
        </p:grpSpPr>
        <p:pic>
          <p:nvPicPr>
            <p:cNvPr id="164" name="Graphic 23" descr="Stopwatch with solid fill">
              <a:extLst>
                <a:ext uri="{FF2B5EF4-FFF2-40B4-BE49-F238E27FC236}">
                  <a16:creationId xmlns:a16="http://schemas.microsoft.com/office/drawing/2014/main" id="{76A5C74D-C7E3-EAE5-A99E-31B36F84C73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87869" y="3744377"/>
              <a:ext cx="395943" cy="395943"/>
            </a:xfrm>
            <a:prstGeom prst="rect">
              <a:avLst/>
            </a:prstGeom>
            <a:effectLst>
              <a:glow rad="38100">
                <a:schemeClr val="bg1">
                  <a:alpha val="25000"/>
                </a:schemeClr>
              </a:glow>
            </a:effectLst>
          </p:spPr>
        </p:pic>
        <p:sp>
          <p:nvSpPr>
            <p:cNvPr id="165" name="TextBox 24">
              <a:extLst>
                <a:ext uri="{FF2B5EF4-FFF2-40B4-BE49-F238E27FC236}">
                  <a16:creationId xmlns:a16="http://schemas.microsoft.com/office/drawing/2014/main" id="{1EC364AF-D6CA-258F-BB95-6BED77B38F34}"/>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30</a:t>
              </a:r>
              <a:endParaRPr lang="en-US" sz="1600"/>
            </a:p>
          </p:txBody>
        </p:sp>
      </p:grpSp>
      <p:grpSp>
        <p:nvGrpSpPr>
          <p:cNvPr id="166" name="Group 165">
            <a:extLst>
              <a:ext uri="{FF2B5EF4-FFF2-40B4-BE49-F238E27FC236}">
                <a16:creationId xmlns:a16="http://schemas.microsoft.com/office/drawing/2014/main" id="{2228EC93-6937-144D-09E5-0F9C0C434F30}"/>
              </a:ext>
            </a:extLst>
          </p:cNvPr>
          <p:cNvGrpSpPr/>
          <p:nvPr/>
        </p:nvGrpSpPr>
        <p:grpSpPr>
          <a:xfrm>
            <a:off x="7217662" y="3387181"/>
            <a:ext cx="508962" cy="401678"/>
            <a:chOff x="1262599" y="3744377"/>
            <a:chExt cx="455392" cy="395943"/>
          </a:xfrm>
          <a:noFill/>
        </p:grpSpPr>
        <p:pic>
          <p:nvPicPr>
            <p:cNvPr id="167" name="Graphic 23" descr="Stopwatch with solid fill">
              <a:extLst>
                <a:ext uri="{FF2B5EF4-FFF2-40B4-BE49-F238E27FC236}">
                  <a16:creationId xmlns:a16="http://schemas.microsoft.com/office/drawing/2014/main" id="{28DDDA42-9540-18F1-A82F-D9F693FD5EE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87869" y="3744377"/>
              <a:ext cx="395943" cy="395943"/>
            </a:xfrm>
            <a:prstGeom prst="rect">
              <a:avLst/>
            </a:prstGeom>
            <a:effectLst>
              <a:glow rad="38100">
                <a:schemeClr val="bg1">
                  <a:alpha val="25000"/>
                </a:schemeClr>
              </a:glow>
            </a:effectLst>
          </p:spPr>
        </p:pic>
        <p:sp>
          <p:nvSpPr>
            <p:cNvPr id="168" name="TextBox 24">
              <a:extLst>
                <a:ext uri="{FF2B5EF4-FFF2-40B4-BE49-F238E27FC236}">
                  <a16:creationId xmlns:a16="http://schemas.microsoft.com/office/drawing/2014/main" id="{CFEF36BF-CEB1-9F3D-A304-0FD83ADF3E03}"/>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60</a:t>
              </a:r>
              <a:endParaRPr lang="en-US" sz="1600"/>
            </a:p>
          </p:txBody>
        </p:sp>
      </p:grpSp>
      <p:grpSp>
        <p:nvGrpSpPr>
          <p:cNvPr id="169" name="Group 168">
            <a:extLst>
              <a:ext uri="{FF2B5EF4-FFF2-40B4-BE49-F238E27FC236}">
                <a16:creationId xmlns:a16="http://schemas.microsoft.com/office/drawing/2014/main" id="{1C3DF78A-60CF-68F9-93B9-86D2D9E55604}"/>
              </a:ext>
            </a:extLst>
          </p:cNvPr>
          <p:cNvGrpSpPr/>
          <p:nvPr/>
        </p:nvGrpSpPr>
        <p:grpSpPr>
          <a:xfrm>
            <a:off x="2070451" y="6766077"/>
            <a:ext cx="508962" cy="401678"/>
            <a:chOff x="1262599" y="3744377"/>
            <a:chExt cx="455392" cy="395943"/>
          </a:xfrm>
          <a:noFill/>
        </p:grpSpPr>
        <p:pic>
          <p:nvPicPr>
            <p:cNvPr id="170" name="Graphic 23" descr="Stopwatch with solid fill">
              <a:extLst>
                <a:ext uri="{FF2B5EF4-FFF2-40B4-BE49-F238E27FC236}">
                  <a16:creationId xmlns:a16="http://schemas.microsoft.com/office/drawing/2014/main" id="{5257AA2A-4B51-B6E6-6CB1-424996226C4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287869" y="3744377"/>
              <a:ext cx="395943" cy="395943"/>
            </a:xfrm>
            <a:prstGeom prst="rect">
              <a:avLst/>
            </a:prstGeom>
            <a:effectLst>
              <a:glow rad="38100">
                <a:schemeClr val="bg1">
                  <a:alpha val="25000"/>
                </a:schemeClr>
              </a:glow>
            </a:effectLst>
          </p:spPr>
        </p:pic>
        <p:sp>
          <p:nvSpPr>
            <p:cNvPr id="171" name="TextBox 24">
              <a:extLst>
                <a:ext uri="{FF2B5EF4-FFF2-40B4-BE49-F238E27FC236}">
                  <a16:creationId xmlns:a16="http://schemas.microsoft.com/office/drawing/2014/main" id="{BA3F4E83-9079-2B12-523C-8384D469B513}"/>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t>60</a:t>
              </a:r>
              <a:endParaRPr lang="en-US" sz="1600"/>
            </a:p>
          </p:txBody>
        </p:sp>
      </p:grpSp>
      <p:sp>
        <p:nvSpPr>
          <p:cNvPr id="172" name="Rectangle: Rounded Corners 171">
            <a:extLst>
              <a:ext uri="{FF2B5EF4-FFF2-40B4-BE49-F238E27FC236}">
                <a16:creationId xmlns:a16="http://schemas.microsoft.com/office/drawing/2014/main" id="{81B0FF62-79A7-0B33-C2A1-C305F10CC90D}"/>
              </a:ext>
            </a:extLst>
          </p:cNvPr>
          <p:cNvSpPr/>
          <p:nvPr/>
        </p:nvSpPr>
        <p:spPr>
          <a:xfrm>
            <a:off x="2591993" y="6750700"/>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chemeClr val="tx1"/>
              </a:solidFill>
              <a:effectLst/>
            </a:endParaRPr>
          </a:p>
        </p:txBody>
      </p:sp>
      <p:cxnSp>
        <p:nvCxnSpPr>
          <p:cNvPr id="173" name="Straight Arrow Connector 172">
            <a:extLst>
              <a:ext uri="{FF2B5EF4-FFF2-40B4-BE49-F238E27FC236}">
                <a16:creationId xmlns:a16="http://schemas.microsoft.com/office/drawing/2014/main" id="{CB398199-4A6C-AD63-7938-76696B379C3A}"/>
              </a:ext>
            </a:extLst>
          </p:cNvPr>
          <p:cNvCxnSpPr>
            <a:cxnSpLocks/>
          </p:cNvCxnSpPr>
          <p:nvPr/>
        </p:nvCxnSpPr>
        <p:spPr>
          <a:xfrm flipV="1">
            <a:off x="2606179" y="7170605"/>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74" name="TextBox 173">
            <a:extLst>
              <a:ext uri="{FF2B5EF4-FFF2-40B4-BE49-F238E27FC236}">
                <a16:creationId xmlns:a16="http://schemas.microsoft.com/office/drawing/2014/main" id="{3252CCB0-C333-07AA-5B09-6A429F0C00FA}"/>
              </a:ext>
            </a:extLst>
          </p:cNvPr>
          <p:cNvSpPr txBox="1"/>
          <p:nvPr/>
        </p:nvSpPr>
        <p:spPr>
          <a:xfrm>
            <a:off x="3112315" y="6798362"/>
            <a:ext cx="1516950" cy="361079"/>
          </a:xfrm>
          <a:prstGeom prst="rect">
            <a:avLst/>
          </a:prstGeom>
          <a:noFill/>
          <a:ln>
            <a:noFill/>
          </a:ln>
        </p:spPr>
        <p:txBody>
          <a:bodyPr wrap="square" rtlCol="0">
            <a:spAutoFit/>
          </a:bodyPr>
          <a:lstStyle/>
          <a:p>
            <a:pPr algn="ctr"/>
            <a:r>
              <a:rPr lang="en-US" sz="1600" b="1">
                <a:effectLst/>
                <a:latin typeface="Corbel Light" panose="020B0303020204020204" pitchFamily="34" charset="0"/>
                <a:ea typeface="Roboto"/>
                <a:cs typeface="Roboto"/>
              </a:rPr>
              <a:t>READ</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ALOUD</a:t>
            </a:r>
          </a:p>
        </p:txBody>
      </p:sp>
      <p:grpSp>
        <p:nvGrpSpPr>
          <p:cNvPr id="175" name="Group 174">
            <a:extLst>
              <a:ext uri="{FF2B5EF4-FFF2-40B4-BE49-F238E27FC236}">
                <a16:creationId xmlns:a16="http://schemas.microsoft.com/office/drawing/2014/main" id="{C5C70552-DAD1-582B-5D43-AD65D316EBDF}"/>
              </a:ext>
            </a:extLst>
          </p:cNvPr>
          <p:cNvGrpSpPr/>
          <p:nvPr/>
        </p:nvGrpSpPr>
        <p:grpSpPr>
          <a:xfrm>
            <a:off x="2646035" y="6749918"/>
            <a:ext cx="542120" cy="342222"/>
            <a:chOff x="1940080" y="7038468"/>
            <a:chExt cx="574904" cy="427080"/>
          </a:xfrm>
        </p:grpSpPr>
        <p:grpSp>
          <p:nvGrpSpPr>
            <p:cNvPr id="176" name="Group 175">
              <a:extLst>
                <a:ext uri="{FF2B5EF4-FFF2-40B4-BE49-F238E27FC236}">
                  <a16:creationId xmlns:a16="http://schemas.microsoft.com/office/drawing/2014/main" id="{8833A62B-5668-4599-6792-B96D1B0154C7}"/>
                </a:ext>
              </a:extLst>
            </p:cNvPr>
            <p:cNvGrpSpPr/>
            <p:nvPr/>
          </p:nvGrpSpPr>
          <p:grpSpPr>
            <a:xfrm>
              <a:off x="2119039" y="7113725"/>
              <a:ext cx="395945" cy="351823"/>
              <a:chOff x="3091848" y="2023963"/>
              <a:chExt cx="679891" cy="567269"/>
            </a:xfrm>
            <a:noFill/>
            <a:effectLst/>
          </p:grpSpPr>
          <p:sp>
            <p:nvSpPr>
              <p:cNvPr id="178" name="Freeform: Shape 177">
                <a:extLst>
                  <a:ext uri="{FF2B5EF4-FFF2-40B4-BE49-F238E27FC236}">
                    <a16:creationId xmlns:a16="http://schemas.microsoft.com/office/drawing/2014/main" id="{05F04643-E9BD-8E93-89AF-1448EEB5AE8C}"/>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179" name="Freeform: Shape 178">
                <a:extLst>
                  <a:ext uri="{FF2B5EF4-FFF2-40B4-BE49-F238E27FC236}">
                    <a16:creationId xmlns:a16="http://schemas.microsoft.com/office/drawing/2014/main" id="{2C0D89FE-BFA2-182F-9247-55EFF111218B}"/>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180" name="Graphic 179" descr="User outline">
                <a:extLst>
                  <a:ext uri="{FF2B5EF4-FFF2-40B4-BE49-F238E27FC236}">
                    <a16:creationId xmlns:a16="http://schemas.microsoft.com/office/drawing/2014/main" id="{E2DDA6A0-A034-9E6C-F8FF-FEEA49F46CD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77" name="Rectangle: Rounded Corners 176">
              <a:extLst>
                <a:ext uri="{FF2B5EF4-FFF2-40B4-BE49-F238E27FC236}">
                  <a16:creationId xmlns:a16="http://schemas.microsoft.com/office/drawing/2014/main" id="{18DA508D-5923-8F2C-FB89-8392D4468BFC}"/>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81" name="TextBox 180">
            <a:extLst>
              <a:ext uri="{FF2B5EF4-FFF2-40B4-BE49-F238E27FC236}">
                <a16:creationId xmlns:a16="http://schemas.microsoft.com/office/drawing/2014/main" id="{91C7651E-F42A-526A-2A8E-5E527AAE218C}"/>
              </a:ext>
            </a:extLst>
          </p:cNvPr>
          <p:cNvSpPr txBox="1"/>
          <p:nvPr/>
        </p:nvSpPr>
        <p:spPr>
          <a:xfrm>
            <a:off x="2637396" y="7454922"/>
            <a:ext cx="2443425" cy="2461906"/>
          </a:xfrm>
          <a:prstGeom prst="rect">
            <a:avLst/>
          </a:prstGeom>
          <a:noFill/>
        </p:spPr>
        <p:txBody>
          <a:bodyPr wrap="square" lIns="91440" tIns="45720" rIns="91440" bIns="45720" anchor="t">
            <a:spAutoFit/>
          </a:bodyPr>
          <a:lstStyle/>
          <a:p>
            <a:r>
              <a:rPr lang="en-US" sz="1200">
                <a:effectLst/>
                <a:latin typeface="Consolas"/>
                <a:ea typeface="Roboto"/>
                <a:cs typeface="Roboto"/>
              </a:rPr>
              <a:t>&gt;_ </a:t>
            </a:r>
            <a:r>
              <a:rPr lang="en-US" sz="1200">
                <a:latin typeface="Consolas"/>
                <a:ea typeface="Roboto"/>
                <a:cs typeface="Roboto"/>
              </a:rPr>
              <a:t>T</a:t>
            </a:r>
            <a:r>
              <a:rPr lang="en-US" sz="1200">
                <a:effectLst/>
                <a:latin typeface="Consolas"/>
                <a:ea typeface="Roboto"/>
                <a:cs typeface="Roboto"/>
              </a:rPr>
              <a:t>ake turns naming things that fall under the category of “Sports</a:t>
            </a:r>
            <a:r>
              <a:rPr lang="en-US" sz="1200">
                <a:latin typeface="Consolas"/>
                <a:ea typeface="Roboto"/>
                <a:cs typeface="Roboto"/>
              </a:rPr>
              <a:t>”.</a:t>
            </a:r>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b="1">
              <a:latin typeface="Consolas" panose="020B0609020204030204" pitchFamily="49" charset="0"/>
              <a:ea typeface="Roboto" panose="02000000000000000000" pitchFamily="2" charset="0"/>
              <a:cs typeface="Roboto" panose="02000000000000000000" pitchFamily="2" charset="0"/>
            </a:endParaRPr>
          </a:p>
          <a:p>
            <a:endParaRPr lang="en-US" sz="1200" b="1">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Penalty:</a:t>
            </a:r>
          </a:p>
          <a:p>
            <a:r>
              <a:rPr lang="en-US" sz="1200">
                <a:effectLst/>
                <a:latin typeface="Consolas"/>
                <a:ea typeface="Roboto"/>
                <a:cs typeface="Roboto"/>
              </a:rPr>
              <a:t>The first AI to hesitate or name something outside of the category loses 1 point.</a:t>
            </a:r>
            <a:endParaRPr lang="en-US" sz="1200">
              <a:effectLst/>
            </a:endParaRPr>
          </a:p>
        </p:txBody>
      </p:sp>
      <p:sp>
        <p:nvSpPr>
          <p:cNvPr id="182" name="Rectangle: Rounded Corners 181">
            <a:extLst>
              <a:ext uri="{FF2B5EF4-FFF2-40B4-BE49-F238E27FC236}">
                <a16:creationId xmlns:a16="http://schemas.microsoft.com/office/drawing/2014/main" id="{1F047617-1698-0957-6662-1CF956C998F2}"/>
              </a:ext>
            </a:extLst>
          </p:cNvPr>
          <p:cNvSpPr/>
          <p:nvPr/>
        </p:nvSpPr>
        <p:spPr>
          <a:xfrm>
            <a:off x="5184942" y="6751450"/>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chemeClr val="tx1"/>
              </a:solidFill>
              <a:effectLst/>
            </a:endParaRPr>
          </a:p>
        </p:txBody>
      </p:sp>
      <p:cxnSp>
        <p:nvCxnSpPr>
          <p:cNvPr id="183" name="Straight Arrow Connector 182">
            <a:extLst>
              <a:ext uri="{FF2B5EF4-FFF2-40B4-BE49-F238E27FC236}">
                <a16:creationId xmlns:a16="http://schemas.microsoft.com/office/drawing/2014/main" id="{EF9B7E05-6EBE-BC3F-F89F-4BE78562720C}"/>
              </a:ext>
            </a:extLst>
          </p:cNvPr>
          <p:cNvCxnSpPr>
            <a:cxnSpLocks/>
          </p:cNvCxnSpPr>
          <p:nvPr/>
        </p:nvCxnSpPr>
        <p:spPr>
          <a:xfrm flipV="1">
            <a:off x="5221107" y="7144458"/>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4" name="TextBox 183">
            <a:extLst>
              <a:ext uri="{FF2B5EF4-FFF2-40B4-BE49-F238E27FC236}">
                <a16:creationId xmlns:a16="http://schemas.microsoft.com/office/drawing/2014/main" id="{AF7F9456-E29C-8BCC-DF24-A87FD57663D6}"/>
              </a:ext>
            </a:extLst>
          </p:cNvPr>
          <p:cNvSpPr txBox="1"/>
          <p:nvPr/>
        </p:nvSpPr>
        <p:spPr>
          <a:xfrm>
            <a:off x="5727243" y="6772215"/>
            <a:ext cx="1516950" cy="361079"/>
          </a:xfrm>
          <a:prstGeom prst="rect">
            <a:avLst/>
          </a:prstGeom>
          <a:noFill/>
          <a:ln>
            <a:noFill/>
          </a:ln>
        </p:spPr>
        <p:txBody>
          <a:bodyPr wrap="square" rtlCol="0">
            <a:spAutoFit/>
          </a:bodyPr>
          <a:lstStyle/>
          <a:p>
            <a:pPr algn="ctr"/>
            <a:r>
              <a:rPr lang="en-US" sz="1600" b="1">
                <a:effectLst/>
                <a:latin typeface="Corbel Light" panose="020B0303020204020204" pitchFamily="34" charset="0"/>
                <a:ea typeface="Roboto"/>
                <a:cs typeface="Roboto"/>
              </a:rPr>
              <a:t>READ</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ALOUD</a:t>
            </a:r>
          </a:p>
        </p:txBody>
      </p:sp>
      <p:grpSp>
        <p:nvGrpSpPr>
          <p:cNvPr id="185" name="Group 184">
            <a:extLst>
              <a:ext uri="{FF2B5EF4-FFF2-40B4-BE49-F238E27FC236}">
                <a16:creationId xmlns:a16="http://schemas.microsoft.com/office/drawing/2014/main" id="{55E95DBB-DAC7-7050-8625-820AAF46A191}"/>
              </a:ext>
            </a:extLst>
          </p:cNvPr>
          <p:cNvGrpSpPr/>
          <p:nvPr/>
        </p:nvGrpSpPr>
        <p:grpSpPr>
          <a:xfrm>
            <a:off x="5215747" y="6760933"/>
            <a:ext cx="542120" cy="342222"/>
            <a:chOff x="1940080" y="7038468"/>
            <a:chExt cx="574904" cy="427080"/>
          </a:xfrm>
        </p:grpSpPr>
        <p:grpSp>
          <p:nvGrpSpPr>
            <p:cNvPr id="186" name="Group 185">
              <a:extLst>
                <a:ext uri="{FF2B5EF4-FFF2-40B4-BE49-F238E27FC236}">
                  <a16:creationId xmlns:a16="http://schemas.microsoft.com/office/drawing/2014/main" id="{34D0D8DE-BED5-30BD-699D-6572AC764204}"/>
                </a:ext>
              </a:extLst>
            </p:cNvPr>
            <p:cNvGrpSpPr/>
            <p:nvPr/>
          </p:nvGrpSpPr>
          <p:grpSpPr>
            <a:xfrm>
              <a:off x="2119039" y="7113725"/>
              <a:ext cx="395945" cy="351823"/>
              <a:chOff x="3091848" y="2023963"/>
              <a:chExt cx="679891" cy="567269"/>
            </a:xfrm>
            <a:noFill/>
            <a:effectLst/>
          </p:grpSpPr>
          <p:sp>
            <p:nvSpPr>
              <p:cNvPr id="188" name="Freeform: Shape 187">
                <a:extLst>
                  <a:ext uri="{FF2B5EF4-FFF2-40B4-BE49-F238E27FC236}">
                    <a16:creationId xmlns:a16="http://schemas.microsoft.com/office/drawing/2014/main" id="{414AF306-3731-9664-D0FC-8EDDFBB68BF5}"/>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sp>
            <p:nvSpPr>
              <p:cNvPr id="189" name="Freeform: Shape 188">
                <a:extLst>
                  <a:ext uri="{FF2B5EF4-FFF2-40B4-BE49-F238E27FC236}">
                    <a16:creationId xmlns:a16="http://schemas.microsoft.com/office/drawing/2014/main" id="{D5938AEB-56B5-9AE2-3514-9E6E7BCE788B}"/>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effectLst/>
                </a:endParaRPr>
              </a:p>
            </p:txBody>
          </p:sp>
          <p:pic>
            <p:nvPicPr>
              <p:cNvPr id="190" name="Graphic 189" descr="User outline">
                <a:extLst>
                  <a:ext uri="{FF2B5EF4-FFF2-40B4-BE49-F238E27FC236}">
                    <a16:creationId xmlns:a16="http://schemas.microsoft.com/office/drawing/2014/main" id="{D7865FA8-8B63-DD70-C4F5-610BF845539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4470" y="2023963"/>
                <a:ext cx="567269" cy="567269"/>
              </a:xfrm>
              <a:prstGeom prst="rect">
                <a:avLst/>
              </a:prstGeom>
              <a:effectLst>
                <a:glow>
                  <a:schemeClr val="bg1">
                    <a:alpha val="40000"/>
                  </a:schemeClr>
                </a:glow>
              </a:effectLst>
            </p:spPr>
          </p:pic>
        </p:grpSp>
        <p:sp>
          <p:nvSpPr>
            <p:cNvPr id="187" name="Rectangle: Rounded Corners 186">
              <a:extLst>
                <a:ext uri="{FF2B5EF4-FFF2-40B4-BE49-F238E27FC236}">
                  <a16:creationId xmlns:a16="http://schemas.microsoft.com/office/drawing/2014/main" id="{B9A2F0D4-551A-2018-BBFB-8EB4D147B070}"/>
                </a:ext>
              </a:extLst>
            </p:cNvPr>
            <p:cNvSpPr/>
            <p:nvPr/>
          </p:nvSpPr>
          <p:spPr>
            <a:xfrm>
              <a:off x="1940080" y="7038468"/>
              <a:ext cx="260204" cy="355821"/>
            </a:xfrm>
            <a:prstGeom prst="roundRect">
              <a:avLst>
                <a:gd name="adj" fmla="val 5650"/>
              </a:avLst>
            </a:prstGeom>
            <a:no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chemeClr val="tx1"/>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91" name="TextBox 190">
            <a:extLst>
              <a:ext uri="{FF2B5EF4-FFF2-40B4-BE49-F238E27FC236}">
                <a16:creationId xmlns:a16="http://schemas.microsoft.com/office/drawing/2014/main" id="{E3049CF5-F5BC-464C-FE4D-9127DA96C10C}"/>
              </a:ext>
            </a:extLst>
          </p:cNvPr>
          <p:cNvSpPr txBox="1"/>
          <p:nvPr/>
        </p:nvSpPr>
        <p:spPr>
          <a:xfrm>
            <a:off x="5264006" y="7494391"/>
            <a:ext cx="2443425" cy="1871048"/>
          </a:xfrm>
          <a:prstGeom prst="rect">
            <a:avLst/>
          </a:prstGeom>
          <a:noFill/>
        </p:spPr>
        <p:txBody>
          <a:bodyPr wrap="square" lIns="91440" tIns="45720" rIns="91440" bIns="45720" anchor="t">
            <a:spAutoFit/>
          </a:bodyPr>
          <a:lstStyle/>
          <a:p>
            <a:r>
              <a:rPr lang="en-US" sz="1200">
                <a:effectLst/>
                <a:latin typeface="Consolas"/>
                <a:ea typeface="Roboto"/>
                <a:cs typeface="Roboto"/>
              </a:rPr>
              <a:t>&gt;_ </a:t>
            </a:r>
            <a:r>
              <a:rPr lang="en-US" sz="1200">
                <a:latin typeface="Consolas"/>
                <a:ea typeface="Roboto"/>
                <a:cs typeface="Roboto"/>
              </a:rPr>
              <a:t>E</a:t>
            </a:r>
            <a:r>
              <a:rPr lang="en-US" sz="1200">
                <a:effectLst/>
                <a:latin typeface="Consolas"/>
                <a:ea typeface="Roboto"/>
                <a:cs typeface="Roboto"/>
              </a:rPr>
              <a:t>ngage in a Dance Battle</a:t>
            </a:r>
            <a:r>
              <a:rPr lang="en-US" sz="1200">
                <a:latin typeface="Consolas"/>
                <a:ea typeface="Roboto"/>
                <a:cs typeface="Roboto"/>
              </a:rPr>
              <a:t>.</a:t>
            </a:r>
            <a:endParaRPr lang="en-US" sz="1200">
              <a:effectLst/>
              <a:latin typeface="Consolas" panose="020B0609020204030204" pitchFamily="49" charset="0"/>
              <a:ea typeface="Roboto" panose="02000000000000000000" pitchFamily="2" charset="0"/>
              <a:cs typeface="Roboto" panose="02000000000000000000" pitchFamily="2" charset="0"/>
            </a:endParaRPr>
          </a:p>
          <a:p>
            <a:endParaRPr lang="en-US" sz="1200" b="1">
              <a:latin typeface="Consolas" panose="020B0609020204030204" pitchFamily="49" charset="0"/>
              <a:ea typeface="Roboto" panose="02000000000000000000" pitchFamily="2" charset="0"/>
              <a:cs typeface="Roboto" panose="02000000000000000000" pitchFamily="2" charset="0"/>
            </a:endParaRPr>
          </a:p>
          <a:p>
            <a:endParaRPr lang="en-US" sz="1200" b="1">
              <a:latin typeface="Consolas" panose="020B0609020204030204" pitchFamily="49" charset="0"/>
              <a:ea typeface="Roboto" panose="02000000000000000000" pitchFamily="2" charset="0"/>
              <a:cs typeface="Roboto" panose="02000000000000000000" pitchFamily="2" charset="0"/>
            </a:endParaRPr>
          </a:p>
          <a:p>
            <a:endParaRPr lang="en-US" sz="1200" b="1">
              <a:latin typeface="Consolas" panose="020B0609020204030204" pitchFamily="49" charset="0"/>
              <a:ea typeface="Roboto" panose="02000000000000000000" pitchFamily="2" charset="0"/>
              <a:cs typeface="Roboto" panose="02000000000000000000" pitchFamily="2" charset="0"/>
            </a:endParaRPr>
          </a:p>
          <a:p>
            <a:r>
              <a:rPr lang="en-US" sz="1200" b="1">
                <a:effectLst/>
                <a:latin typeface="Consolas"/>
                <a:ea typeface="Roboto"/>
                <a:cs typeface="Roboto"/>
              </a:rPr>
              <a:t>Penalty:</a:t>
            </a:r>
          </a:p>
          <a:p>
            <a:r>
              <a:rPr lang="en-US" sz="1200">
                <a:effectLst/>
                <a:latin typeface="Consolas"/>
                <a:ea typeface="Roboto"/>
                <a:cs typeface="Roboto"/>
              </a:rPr>
              <a:t>The first AI to hesitate or stop dancing loses 3 points.</a:t>
            </a:r>
            <a:endParaRPr lang="en-US" sz="1200">
              <a:effectLst/>
            </a:endParaRPr>
          </a:p>
        </p:txBody>
      </p:sp>
      <p:sp>
        <p:nvSpPr>
          <p:cNvPr id="192" name="Rectangle: Rounded Corners 191">
            <a:extLst>
              <a:ext uri="{FF2B5EF4-FFF2-40B4-BE49-F238E27FC236}">
                <a16:creationId xmlns:a16="http://schemas.microsoft.com/office/drawing/2014/main" id="{96B3F7CB-DE4A-E59C-FDCE-E725FECCA1BE}"/>
              </a:ext>
            </a:extLst>
          </p:cNvPr>
          <p:cNvSpPr/>
          <p:nvPr/>
        </p:nvSpPr>
        <p:spPr>
          <a:xfrm>
            <a:off x="2592348" y="3375448"/>
            <a:ext cx="2587459" cy="3374326"/>
          </a:xfrm>
          <a:prstGeom prst="roundRect">
            <a:avLst>
              <a:gd name="adj" fmla="val 0"/>
            </a:avLst>
          </a:pr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000">
              <a:solidFill>
                <a:schemeClr val="tx1"/>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193" name="Straight Arrow Connector 192">
            <a:extLst>
              <a:ext uri="{FF2B5EF4-FFF2-40B4-BE49-F238E27FC236}">
                <a16:creationId xmlns:a16="http://schemas.microsoft.com/office/drawing/2014/main" id="{4FFA5478-9DD9-3DCF-4758-50A601498B17}"/>
              </a:ext>
            </a:extLst>
          </p:cNvPr>
          <p:cNvCxnSpPr>
            <a:cxnSpLocks/>
          </p:cNvCxnSpPr>
          <p:nvPr/>
        </p:nvCxnSpPr>
        <p:spPr>
          <a:xfrm flipV="1">
            <a:off x="2626670" y="3748722"/>
            <a:ext cx="251270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94" name="TextBox 193">
            <a:extLst>
              <a:ext uri="{FF2B5EF4-FFF2-40B4-BE49-F238E27FC236}">
                <a16:creationId xmlns:a16="http://schemas.microsoft.com/office/drawing/2014/main" id="{A0265FC7-AFA3-51F9-72F2-2AA406F8A901}"/>
              </a:ext>
            </a:extLst>
          </p:cNvPr>
          <p:cNvSpPr txBox="1"/>
          <p:nvPr/>
        </p:nvSpPr>
        <p:spPr>
          <a:xfrm>
            <a:off x="3132806" y="3376480"/>
            <a:ext cx="1516950" cy="361079"/>
          </a:xfrm>
          <a:prstGeom prst="rect">
            <a:avLst/>
          </a:prstGeom>
          <a:noFill/>
          <a:ln>
            <a:noFill/>
          </a:ln>
        </p:spPr>
        <p:txBody>
          <a:bodyPr wrap="square" rtlCol="0">
            <a:spAutoFit/>
          </a:bodyPr>
          <a:lstStyle/>
          <a:p>
            <a:pPr algn="ctr"/>
            <a:r>
              <a:rPr lang="en-US" sz="1600" b="1">
                <a:effectLst/>
                <a:latin typeface="Corbel Light" panose="020B0303020204020204" pitchFamily="34" charset="0"/>
                <a:ea typeface="Roboto"/>
                <a:cs typeface="Roboto"/>
              </a:rPr>
              <a:t>READ</a:t>
            </a:r>
            <a:r>
              <a:rPr lang="en-US" sz="1200" b="1">
                <a:effectLst/>
                <a:latin typeface="Corbel Light" panose="020B0303020204020204" pitchFamily="34" charset="0"/>
                <a:ea typeface="Roboto"/>
                <a:cs typeface="Roboto"/>
              </a:rPr>
              <a:t>  </a:t>
            </a:r>
            <a:r>
              <a:rPr lang="en-US" sz="1600" b="1">
                <a:effectLst/>
                <a:latin typeface="Corbel Light" panose="020B0303020204020204" pitchFamily="34" charset="0"/>
                <a:ea typeface="Roboto"/>
                <a:cs typeface="Roboto"/>
              </a:rPr>
              <a:t>ALOUD</a:t>
            </a:r>
          </a:p>
        </p:txBody>
      </p:sp>
      <p:pic>
        <p:nvPicPr>
          <p:cNvPr id="195" name="Graphic 194" descr="Users with solid fill">
            <a:extLst>
              <a:ext uri="{FF2B5EF4-FFF2-40B4-BE49-F238E27FC236}">
                <a16:creationId xmlns:a16="http://schemas.microsoft.com/office/drawing/2014/main" id="{81618AE3-37A6-FF69-CE0E-B2DE26C5D2A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31026" y="3342299"/>
            <a:ext cx="446126" cy="417011"/>
          </a:xfrm>
          <a:prstGeom prst="rect">
            <a:avLst/>
          </a:prstGeom>
        </p:spPr>
      </p:pic>
      <p:sp>
        <p:nvSpPr>
          <p:cNvPr id="196" name="TextBox 195">
            <a:extLst>
              <a:ext uri="{FF2B5EF4-FFF2-40B4-BE49-F238E27FC236}">
                <a16:creationId xmlns:a16="http://schemas.microsoft.com/office/drawing/2014/main" id="{D162F6CA-8554-66E5-079E-D417F242C823}"/>
              </a:ext>
            </a:extLst>
          </p:cNvPr>
          <p:cNvSpPr txBox="1"/>
          <p:nvPr/>
        </p:nvSpPr>
        <p:spPr>
          <a:xfrm>
            <a:off x="2605064" y="3785903"/>
            <a:ext cx="2580414" cy="2959759"/>
          </a:xfrm>
          <a:prstGeom prst="rect">
            <a:avLst/>
          </a:prstGeom>
          <a:noFill/>
          <a:ln>
            <a:noFill/>
          </a:ln>
        </p:spPr>
        <p:txBody>
          <a:bodyPr wrap="square" lIns="91440" tIns="45720" rIns="91440" bIns="45720" anchor="t">
            <a:spAutoFit/>
          </a:bodyPr>
          <a:lstStyle/>
          <a:p>
            <a:pPr>
              <a:spcAft>
                <a:spcPts val="400"/>
              </a:spcAft>
            </a:pPr>
            <a:r>
              <a:rPr lang="en-US" sz="1200">
                <a:effectLst/>
                <a:latin typeface="Consolas"/>
                <a:ea typeface="Roboto"/>
                <a:cs typeface="Roboto"/>
              </a:rPr>
              <a:t>&gt;_ </a:t>
            </a:r>
            <a:r>
              <a:rPr lang="en-US" sz="1050">
                <a:effectLst/>
                <a:latin typeface="Consolas"/>
                <a:ea typeface="Roboto"/>
                <a:cs typeface="Roboto"/>
              </a:rPr>
              <a:t>All AIs write down as many words starting with the letter A as possible. </a:t>
            </a:r>
            <a:r>
              <a:rPr lang="en-US" sz="1050" u="sng">
                <a:effectLst/>
                <a:latin typeface="Consolas"/>
                <a:ea typeface="Roboto"/>
                <a:cs typeface="Roboto"/>
              </a:rPr>
              <a:t>Do not read the Reward/Penalty</a:t>
            </a:r>
            <a:r>
              <a:rPr lang="en-US" sz="1050">
                <a:effectLst/>
                <a:latin typeface="Consolas"/>
                <a:ea typeface="Roboto"/>
                <a:cs typeface="Roboto"/>
              </a:rPr>
              <a:t> until after the task is complete</a:t>
            </a:r>
            <a:r>
              <a:rPr lang="en-US" sz="1050">
                <a:latin typeface="Consolas"/>
                <a:ea typeface="Roboto"/>
                <a:cs typeface="Roboto"/>
              </a:rPr>
              <a:t>.</a:t>
            </a:r>
          </a:p>
          <a:p>
            <a:r>
              <a:rPr lang="en-US" sz="1200" b="1">
                <a:effectLst/>
                <a:latin typeface="Consolas"/>
                <a:ea typeface="Roboto"/>
                <a:cs typeface="Roboto"/>
              </a:rPr>
              <a:t>Reward:</a:t>
            </a:r>
          </a:p>
          <a:p>
            <a:r>
              <a:rPr lang="en-US" sz="1050">
                <a:effectLst/>
                <a:latin typeface="Consolas"/>
                <a:ea typeface="Roboto"/>
                <a:cs typeface="Roboto"/>
              </a:rPr>
              <a:t>The AI with the most words starting with A wins 2 points. The AI with the longest word starting with A wins 2 points. The AI with the most words not starting with A wins 1 points. Any ties costs the tying AIs 2 points.</a:t>
            </a:r>
          </a:p>
        </p:txBody>
      </p:sp>
      <p:pic>
        <p:nvPicPr>
          <p:cNvPr id="3" name="Graphic 2" descr="Smart Phone outline">
            <a:extLst>
              <a:ext uri="{FF2B5EF4-FFF2-40B4-BE49-F238E27FC236}">
                <a16:creationId xmlns:a16="http://schemas.microsoft.com/office/drawing/2014/main" id="{9640776C-D092-7A5B-8771-D0006EFD9DF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08863" y="512331"/>
            <a:ext cx="531036" cy="455479"/>
          </a:xfrm>
          <a:prstGeom prst="rect">
            <a:avLst/>
          </a:prstGeom>
        </p:spPr>
      </p:pic>
      <p:pic>
        <p:nvPicPr>
          <p:cNvPr id="5" name="Graphic 4" descr="Smart Phone outline">
            <a:extLst>
              <a:ext uri="{FF2B5EF4-FFF2-40B4-BE49-F238E27FC236}">
                <a16:creationId xmlns:a16="http://schemas.microsoft.com/office/drawing/2014/main" id="{B4E4BECB-B867-E51E-3FB0-E8C855C75D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670996" y="-23965"/>
            <a:ext cx="531036" cy="455479"/>
          </a:xfrm>
          <a:prstGeom prst="rect">
            <a:avLst/>
          </a:prstGeom>
        </p:spPr>
      </p:pic>
    </p:spTree>
    <p:extLst>
      <p:ext uri="{BB962C8B-B14F-4D97-AF65-F5344CB8AC3E}">
        <p14:creationId xmlns:p14="http://schemas.microsoft.com/office/powerpoint/2010/main" val="377141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842BFFA-24D7-83DE-A7BD-D1A0B7D5AC70}"/>
              </a:ext>
            </a:extLst>
          </p:cNvPr>
          <p:cNvSpPr/>
          <p:nvPr/>
        </p:nvSpPr>
        <p:spPr>
          <a:xfrm>
            <a:off x="2727" y="9395"/>
            <a:ext cx="2590568" cy="3351969"/>
          </a:xfrm>
          <a:prstGeom prst="roundRect">
            <a:avLst>
              <a:gd name="adj" fmla="val 5650"/>
            </a:avLst>
          </a:prstGeom>
          <a:noFill/>
          <a:ln w="63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a:ea typeface="Roboto"/>
              <a:cs typeface="Roboto"/>
            </a:endParaRPr>
          </a:p>
        </p:txBody>
      </p:sp>
      <p:sp>
        <p:nvSpPr>
          <p:cNvPr id="4" name="Rectangle: Rounded Corners 3">
            <a:extLst>
              <a:ext uri="{FF2B5EF4-FFF2-40B4-BE49-F238E27FC236}">
                <a16:creationId xmlns:a16="http://schemas.microsoft.com/office/drawing/2014/main" id="{A60B04F3-13B9-C7C7-6C15-A56708E0F4BA}"/>
              </a:ext>
            </a:extLst>
          </p:cNvPr>
          <p:cNvSpPr/>
          <p:nvPr/>
        </p:nvSpPr>
        <p:spPr>
          <a:xfrm>
            <a:off x="2591703" y="2616"/>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1" name="Rectangle: Rounded Corners 10">
            <a:extLst>
              <a:ext uri="{FF2B5EF4-FFF2-40B4-BE49-F238E27FC236}">
                <a16:creationId xmlns:a16="http://schemas.microsoft.com/office/drawing/2014/main" id="{5D29FAD6-F1AA-BD8F-3BB6-CE782CC591D0}"/>
              </a:ext>
            </a:extLst>
          </p:cNvPr>
          <p:cNvSpPr/>
          <p:nvPr/>
        </p:nvSpPr>
        <p:spPr>
          <a:xfrm>
            <a:off x="5181833" y="0"/>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a:ea typeface="Roboto"/>
              <a:cs typeface="Roboto"/>
            </a:endParaRPr>
          </a:p>
        </p:txBody>
      </p:sp>
      <p:sp>
        <p:nvSpPr>
          <p:cNvPr id="16" name="Rectangle: Rounded Corners 15">
            <a:extLst>
              <a:ext uri="{FF2B5EF4-FFF2-40B4-BE49-F238E27FC236}">
                <a16:creationId xmlns:a16="http://schemas.microsoft.com/office/drawing/2014/main" id="{77F4AC28-0E43-E3BF-F94B-4C6ECF79387E}"/>
              </a:ext>
            </a:extLst>
          </p:cNvPr>
          <p:cNvSpPr/>
          <p:nvPr/>
        </p:nvSpPr>
        <p:spPr>
          <a:xfrm>
            <a:off x="48" y="3353879"/>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20" name="Rectangle: Rounded Corners 19">
            <a:extLst>
              <a:ext uri="{FF2B5EF4-FFF2-40B4-BE49-F238E27FC236}">
                <a16:creationId xmlns:a16="http://schemas.microsoft.com/office/drawing/2014/main" id="{4FA16875-4379-0418-6A25-957BA477B51E}"/>
              </a:ext>
            </a:extLst>
          </p:cNvPr>
          <p:cNvSpPr/>
          <p:nvPr/>
        </p:nvSpPr>
        <p:spPr>
          <a:xfrm>
            <a:off x="2591160" y="3354405"/>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17" name="Rectangle: Rounded Corners 16">
            <a:extLst>
              <a:ext uri="{FF2B5EF4-FFF2-40B4-BE49-F238E27FC236}">
                <a16:creationId xmlns:a16="http://schemas.microsoft.com/office/drawing/2014/main" id="{1A19BB6C-FDF0-E39D-AA0C-C4776C36DE6E}"/>
              </a:ext>
            </a:extLst>
          </p:cNvPr>
          <p:cNvSpPr/>
          <p:nvPr/>
        </p:nvSpPr>
        <p:spPr>
          <a:xfrm>
            <a:off x="5181028" y="3354720"/>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sp>
        <p:nvSpPr>
          <p:cNvPr id="50" name="Rectangle: Rounded Corners 49">
            <a:extLst>
              <a:ext uri="{FF2B5EF4-FFF2-40B4-BE49-F238E27FC236}">
                <a16:creationId xmlns:a16="http://schemas.microsoft.com/office/drawing/2014/main" id="{DCAA758A-995B-3868-F922-0AD7712E894A}"/>
              </a:ext>
            </a:extLst>
          </p:cNvPr>
          <p:cNvSpPr/>
          <p:nvPr/>
        </p:nvSpPr>
        <p:spPr>
          <a:xfrm>
            <a:off x="5181690" y="6705937"/>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ysClr val="windowText" lastClr="000000"/>
              </a:solidFill>
              <a:effectLst/>
              <a:latin typeface="Consolas"/>
              <a:ea typeface="Roboto"/>
              <a:cs typeface="Roboto"/>
            </a:endParaRPr>
          </a:p>
        </p:txBody>
      </p:sp>
      <p:sp>
        <p:nvSpPr>
          <p:cNvPr id="24" name="Rectangle: Rounded Corners 23">
            <a:extLst>
              <a:ext uri="{FF2B5EF4-FFF2-40B4-BE49-F238E27FC236}">
                <a16:creationId xmlns:a16="http://schemas.microsoft.com/office/drawing/2014/main" id="{8C286471-1318-3BDD-1F95-59E752DDA87C}"/>
              </a:ext>
            </a:extLst>
          </p:cNvPr>
          <p:cNvSpPr/>
          <p:nvPr/>
        </p:nvSpPr>
        <p:spPr>
          <a:xfrm>
            <a:off x="710" y="6706431"/>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200">
              <a:solidFill>
                <a:sysClr val="windowText" lastClr="000000"/>
              </a:solidFill>
              <a:effectLst/>
            </a:endParaRPr>
          </a:p>
        </p:txBody>
      </p:sp>
      <p:cxnSp>
        <p:nvCxnSpPr>
          <p:cNvPr id="78" name="Straight Arrow Connector 77">
            <a:extLst>
              <a:ext uri="{FF2B5EF4-FFF2-40B4-BE49-F238E27FC236}">
                <a16:creationId xmlns:a16="http://schemas.microsoft.com/office/drawing/2014/main" id="{FA0BFE66-79A0-9325-1704-835426778A0C}"/>
              </a:ext>
            </a:extLst>
          </p:cNvPr>
          <p:cNvCxnSpPr>
            <a:cxnSpLocks/>
          </p:cNvCxnSpPr>
          <p:nvPr/>
        </p:nvCxnSpPr>
        <p:spPr>
          <a:xfrm flipV="1">
            <a:off x="2640439" y="409559"/>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881C68F7-65D6-897B-5EDC-BF36649E548D}"/>
              </a:ext>
            </a:extLst>
          </p:cNvPr>
          <p:cNvSpPr txBox="1"/>
          <p:nvPr/>
        </p:nvSpPr>
        <p:spPr>
          <a:xfrm>
            <a:off x="3147184" y="39783"/>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sp>
        <p:nvSpPr>
          <p:cNvPr id="80" name="TextBox 79">
            <a:extLst>
              <a:ext uri="{FF2B5EF4-FFF2-40B4-BE49-F238E27FC236}">
                <a16:creationId xmlns:a16="http://schemas.microsoft.com/office/drawing/2014/main" id="{F967F6CF-F40A-040C-92C1-C6AA5E2AC97E}"/>
              </a:ext>
            </a:extLst>
          </p:cNvPr>
          <p:cNvSpPr txBox="1"/>
          <p:nvPr/>
        </p:nvSpPr>
        <p:spPr>
          <a:xfrm>
            <a:off x="2674537" y="742649"/>
            <a:ext cx="2446361" cy="2054299"/>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One AI shall donate 2 points to another AI</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a:ea typeface="Roboto"/>
              <a:cs typeface="Roboto"/>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If no AI is willing to donate, ALL AIs lose 3 points.</a:t>
            </a:r>
          </a:p>
        </p:txBody>
      </p:sp>
      <p:pic>
        <p:nvPicPr>
          <p:cNvPr id="81" name="Graphic 80" descr="Users with solid fill">
            <a:extLst>
              <a:ext uri="{FF2B5EF4-FFF2-40B4-BE49-F238E27FC236}">
                <a16:creationId xmlns:a16="http://schemas.microsoft.com/office/drawing/2014/main" id="{E6FF3D5B-A2D3-7A9F-61FA-148B82842BA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80990" y="12003"/>
            <a:ext cx="446662" cy="414248"/>
          </a:xfrm>
          <a:prstGeom prst="rect">
            <a:avLst/>
          </a:prstGeom>
        </p:spPr>
      </p:pic>
      <p:sp>
        <p:nvSpPr>
          <p:cNvPr id="82" name="TextBox 81">
            <a:extLst>
              <a:ext uri="{FF2B5EF4-FFF2-40B4-BE49-F238E27FC236}">
                <a16:creationId xmlns:a16="http://schemas.microsoft.com/office/drawing/2014/main" id="{C48EFB13-EA02-8820-0CEF-F1E17F361F05}"/>
              </a:ext>
            </a:extLst>
          </p:cNvPr>
          <p:cNvSpPr txBox="1"/>
          <p:nvPr/>
        </p:nvSpPr>
        <p:spPr>
          <a:xfrm>
            <a:off x="5249425" y="586761"/>
            <a:ext cx="2446361" cy="2641242"/>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t>
            </a:r>
            <a:r>
              <a:rPr lang="en-US" sz="1100">
                <a:solidFill>
                  <a:sysClr val="windowText" lastClr="000000"/>
                </a:solidFill>
                <a:effectLst/>
                <a:latin typeface="Consolas"/>
                <a:ea typeface="Roboto"/>
                <a:cs typeface="Roboto"/>
              </a:rPr>
              <a:t>Misspell this sentence on paper with at most 3 wrong letters per word: “Artificial intelligence is highly improbably incorrect.” Show the new sentence to the other AIs and tell them to guess what the phrase is within 60 seconds</a:t>
            </a:r>
            <a:r>
              <a:rPr lang="en-US" sz="1100">
                <a:solidFill>
                  <a:sysClr val="windowText" lastClr="000000"/>
                </a:solidFill>
                <a:latin typeface="Consolas"/>
                <a:ea typeface="Roboto"/>
                <a:cs typeface="Roboto"/>
              </a:rPr>
              <a:t>.</a:t>
            </a:r>
            <a:endParaRPr lang="en-US" sz="1100">
              <a:solidFill>
                <a:sysClr val="windowText" lastClr="000000"/>
              </a:solidFill>
              <a:effectLst/>
              <a:latin typeface="Consolas"/>
              <a:ea typeface="Roboto"/>
              <a:cs typeface="Roboto"/>
            </a:endParaRPr>
          </a:p>
          <a:p>
            <a:endParaRPr lang="en-US" sz="1200">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050">
                <a:solidFill>
                  <a:sysClr val="windowText" lastClr="000000"/>
                </a:solidFill>
                <a:effectLst/>
                <a:latin typeface="Consolas"/>
                <a:ea typeface="Roboto"/>
                <a:cs typeface="Roboto"/>
              </a:rPr>
              <a:t>If no AI guesses the right answer, you get 2 points.</a:t>
            </a:r>
            <a:endParaRPr lang="en-US" sz="105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cxnSp>
        <p:nvCxnSpPr>
          <p:cNvPr id="83" name="Straight Arrow Connector 82">
            <a:extLst>
              <a:ext uri="{FF2B5EF4-FFF2-40B4-BE49-F238E27FC236}">
                <a16:creationId xmlns:a16="http://schemas.microsoft.com/office/drawing/2014/main" id="{51F13A14-0510-1F2F-22A7-58222DFF0351}"/>
              </a:ext>
            </a:extLst>
          </p:cNvPr>
          <p:cNvCxnSpPr>
            <a:cxnSpLocks/>
          </p:cNvCxnSpPr>
          <p:nvPr/>
        </p:nvCxnSpPr>
        <p:spPr>
          <a:xfrm flipV="1">
            <a:off x="5228630" y="409559"/>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84" name="TextBox 83">
            <a:extLst>
              <a:ext uri="{FF2B5EF4-FFF2-40B4-BE49-F238E27FC236}">
                <a16:creationId xmlns:a16="http://schemas.microsoft.com/office/drawing/2014/main" id="{7BF55322-11A6-0FF0-EB0F-B2782E6239A2}"/>
              </a:ext>
            </a:extLst>
          </p:cNvPr>
          <p:cNvSpPr txBox="1"/>
          <p:nvPr/>
        </p:nvSpPr>
        <p:spPr>
          <a:xfrm>
            <a:off x="5735374" y="39783"/>
            <a:ext cx="1518773" cy="358687"/>
          </a:xfrm>
          <a:prstGeom prst="rect">
            <a:avLst/>
          </a:prstGeom>
          <a:noFill/>
          <a:ln>
            <a:noFill/>
          </a:ln>
        </p:spPr>
        <p:txBody>
          <a:bodyPr wrap="square" rtlCol="0">
            <a:spAutoFit/>
          </a:bodyPr>
          <a:lstStyle/>
          <a:p>
            <a:pPr algn="ctr"/>
            <a:r>
              <a:rPr lang="en-US" sz="1600" b="1">
                <a:solidFill>
                  <a:sysClr val="windowText" lastClr="000000"/>
                </a:solidFill>
                <a:latin typeface="Corbel Light" panose="020B0303020204020204" pitchFamily="34" charset="0"/>
                <a:ea typeface="Roboto"/>
                <a:cs typeface="Roboto"/>
              </a:rPr>
              <a:t>KEEP HIDDEN</a:t>
            </a:r>
            <a:endParaRPr lang="en-US" sz="1600" b="1">
              <a:solidFill>
                <a:sysClr val="windowText" lastClr="000000"/>
              </a:solidFill>
              <a:effectLst/>
              <a:latin typeface="Corbel Light" panose="020B0303020204020204" pitchFamily="34" charset="0"/>
              <a:ea typeface="Roboto"/>
              <a:cs typeface="Roboto"/>
            </a:endParaRPr>
          </a:p>
        </p:txBody>
      </p:sp>
      <p:pic>
        <p:nvPicPr>
          <p:cNvPr id="88" name="Graphic 87" descr="Users with solid fill">
            <a:extLst>
              <a:ext uri="{FF2B5EF4-FFF2-40B4-BE49-F238E27FC236}">
                <a16:creationId xmlns:a16="http://schemas.microsoft.com/office/drawing/2014/main" id="{76DEAC0F-FC16-BED3-A393-07484D4708D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0066" y="5098"/>
            <a:ext cx="446662" cy="414248"/>
          </a:xfrm>
          <a:prstGeom prst="rect">
            <a:avLst/>
          </a:prstGeom>
        </p:spPr>
      </p:pic>
      <p:sp>
        <p:nvSpPr>
          <p:cNvPr id="89" name="TextBox 88">
            <a:extLst>
              <a:ext uri="{FF2B5EF4-FFF2-40B4-BE49-F238E27FC236}">
                <a16:creationId xmlns:a16="http://schemas.microsoft.com/office/drawing/2014/main" id="{475A1BB2-49D1-00A1-799F-AAD90BD5B078}"/>
              </a:ext>
            </a:extLst>
          </p:cNvPr>
          <p:cNvSpPr txBox="1"/>
          <p:nvPr/>
        </p:nvSpPr>
        <p:spPr>
          <a:xfrm>
            <a:off x="88665" y="4053548"/>
            <a:ext cx="2446361" cy="2445595"/>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Start a game of duck-duck-goose and select a goose within the given time limit</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a:ea typeface="Roboto"/>
              <a:cs typeface="Roboto"/>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If the goose doesn’t catch you, win 4 points. If they do catch you, give them 2 points.</a:t>
            </a:r>
          </a:p>
        </p:txBody>
      </p:sp>
      <p:cxnSp>
        <p:nvCxnSpPr>
          <p:cNvPr id="90" name="Straight Arrow Connector 89">
            <a:extLst>
              <a:ext uri="{FF2B5EF4-FFF2-40B4-BE49-F238E27FC236}">
                <a16:creationId xmlns:a16="http://schemas.microsoft.com/office/drawing/2014/main" id="{D465FD12-69DA-8040-BE44-F9DBD9A4A18D}"/>
              </a:ext>
            </a:extLst>
          </p:cNvPr>
          <p:cNvCxnSpPr>
            <a:cxnSpLocks/>
          </p:cNvCxnSpPr>
          <p:nvPr/>
        </p:nvCxnSpPr>
        <p:spPr>
          <a:xfrm flipV="1">
            <a:off x="63507" y="3788562"/>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91" name="TextBox 90">
            <a:extLst>
              <a:ext uri="{FF2B5EF4-FFF2-40B4-BE49-F238E27FC236}">
                <a16:creationId xmlns:a16="http://schemas.microsoft.com/office/drawing/2014/main" id="{FD8892A4-5832-9466-60FB-43829C100B36}"/>
              </a:ext>
            </a:extLst>
          </p:cNvPr>
          <p:cNvSpPr txBox="1"/>
          <p:nvPr/>
        </p:nvSpPr>
        <p:spPr>
          <a:xfrm>
            <a:off x="570251" y="3402366"/>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95" name="Graphic 94" descr="Users with solid fill">
            <a:extLst>
              <a:ext uri="{FF2B5EF4-FFF2-40B4-BE49-F238E27FC236}">
                <a16:creationId xmlns:a16="http://schemas.microsoft.com/office/drawing/2014/main" id="{80B95D22-D3A6-EF47-514F-A5AD0E757D1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951" y="3353879"/>
            <a:ext cx="446662" cy="414248"/>
          </a:xfrm>
          <a:prstGeom prst="rect">
            <a:avLst/>
          </a:prstGeom>
        </p:spPr>
      </p:pic>
      <p:sp>
        <p:nvSpPr>
          <p:cNvPr id="96" name="TextBox 95">
            <a:extLst>
              <a:ext uri="{FF2B5EF4-FFF2-40B4-BE49-F238E27FC236}">
                <a16:creationId xmlns:a16="http://schemas.microsoft.com/office/drawing/2014/main" id="{2B211F2C-3FA7-2FED-BBC2-F087BA30A376}"/>
              </a:ext>
            </a:extLst>
          </p:cNvPr>
          <p:cNvSpPr txBox="1"/>
          <p:nvPr/>
        </p:nvSpPr>
        <p:spPr>
          <a:xfrm>
            <a:off x="2663263" y="4053548"/>
            <a:ext cx="2446361" cy="2445595"/>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Summarize the plot of Star Wars using only one-word syllables</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a:ea typeface="Roboto"/>
              <a:cs typeface="Roboto"/>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Reward/Penalty:</a:t>
            </a:r>
          </a:p>
          <a:p>
            <a:r>
              <a:rPr lang="en-US" sz="1200">
                <a:solidFill>
                  <a:sysClr val="windowText" lastClr="000000"/>
                </a:solidFill>
                <a:effectLst/>
                <a:latin typeface="Consolas"/>
                <a:ea typeface="Roboto"/>
                <a:cs typeface="Roboto"/>
              </a:rPr>
              <a:t>If voted successful, win 2 points. If you use a word that is more than one syllable, lose as many points as syllables in that word.</a:t>
            </a:r>
          </a:p>
        </p:txBody>
      </p:sp>
      <p:cxnSp>
        <p:nvCxnSpPr>
          <p:cNvPr id="97" name="Straight Arrow Connector 96">
            <a:extLst>
              <a:ext uri="{FF2B5EF4-FFF2-40B4-BE49-F238E27FC236}">
                <a16:creationId xmlns:a16="http://schemas.microsoft.com/office/drawing/2014/main" id="{3A708282-5054-4EED-E799-E821D01B5425}"/>
              </a:ext>
            </a:extLst>
          </p:cNvPr>
          <p:cNvCxnSpPr>
            <a:cxnSpLocks/>
          </p:cNvCxnSpPr>
          <p:nvPr/>
        </p:nvCxnSpPr>
        <p:spPr>
          <a:xfrm flipV="1">
            <a:off x="2621589" y="3837083"/>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98" name="TextBox 97">
            <a:extLst>
              <a:ext uri="{FF2B5EF4-FFF2-40B4-BE49-F238E27FC236}">
                <a16:creationId xmlns:a16="http://schemas.microsoft.com/office/drawing/2014/main" id="{11079C9C-959A-B86C-23B5-BE1F2EA3AE66}"/>
              </a:ext>
            </a:extLst>
          </p:cNvPr>
          <p:cNvSpPr txBox="1"/>
          <p:nvPr/>
        </p:nvSpPr>
        <p:spPr>
          <a:xfrm>
            <a:off x="3128333" y="3426257"/>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103" name="Graphic 102" descr="User with solid fill">
            <a:extLst>
              <a:ext uri="{FF2B5EF4-FFF2-40B4-BE49-F238E27FC236}">
                <a16:creationId xmlns:a16="http://schemas.microsoft.com/office/drawing/2014/main" id="{838BA5D9-4E3F-0475-1CDD-D54D626BB22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17958" y="3439833"/>
            <a:ext cx="308936" cy="286516"/>
          </a:xfrm>
          <a:prstGeom prst="rect">
            <a:avLst/>
          </a:prstGeom>
        </p:spPr>
      </p:pic>
      <p:sp>
        <p:nvSpPr>
          <p:cNvPr id="104" name="TextBox 103">
            <a:extLst>
              <a:ext uri="{FF2B5EF4-FFF2-40B4-BE49-F238E27FC236}">
                <a16:creationId xmlns:a16="http://schemas.microsoft.com/office/drawing/2014/main" id="{96D2CC9D-9AE0-74CE-F2BC-46688B205292}"/>
              </a:ext>
            </a:extLst>
          </p:cNvPr>
          <p:cNvSpPr txBox="1"/>
          <p:nvPr/>
        </p:nvSpPr>
        <p:spPr>
          <a:xfrm>
            <a:off x="5258598" y="4206571"/>
            <a:ext cx="2446361" cy="2054299"/>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All AIs create a paper airplane, then throw it</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a:ea typeface="Roboto"/>
              <a:cs typeface="Roboto"/>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whose plane travels the farthest wins 2 points.</a:t>
            </a:r>
          </a:p>
        </p:txBody>
      </p:sp>
      <p:cxnSp>
        <p:nvCxnSpPr>
          <p:cNvPr id="105" name="Straight Arrow Connector 104">
            <a:extLst>
              <a:ext uri="{FF2B5EF4-FFF2-40B4-BE49-F238E27FC236}">
                <a16:creationId xmlns:a16="http://schemas.microsoft.com/office/drawing/2014/main" id="{29C4649D-08D8-8D30-AF35-5C73F63D7ECC}"/>
              </a:ext>
            </a:extLst>
          </p:cNvPr>
          <p:cNvCxnSpPr>
            <a:cxnSpLocks/>
          </p:cNvCxnSpPr>
          <p:nvPr/>
        </p:nvCxnSpPr>
        <p:spPr>
          <a:xfrm flipV="1">
            <a:off x="5208994" y="3832049"/>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6" name="TextBox 105">
            <a:extLst>
              <a:ext uri="{FF2B5EF4-FFF2-40B4-BE49-F238E27FC236}">
                <a16:creationId xmlns:a16="http://schemas.microsoft.com/office/drawing/2014/main" id="{E312DE9D-E76D-8E9F-0FCE-0C43297DA780}"/>
              </a:ext>
            </a:extLst>
          </p:cNvPr>
          <p:cNvSpPr txBox="1"/>
          <p:nvPr/>
        </p:nvSpPr>
        <p:spPr>
          <a:xfrm>
            <a:off x="5724590" y="3437643"/>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pic>
        <p:nvPicPr>
          <p:cNvPr id="107" name="Graphic 106" descr="Users with solid fill">
            <a:extLst>
              <a:ext uri="{FF2B5EF4-FFF2-40B4-BE49-F238E27FC236}">
                <a16:creationId xmlns:a16="http://schemas.microsoft.com/office/drawing/2014/main" id="{F05F9ECF-1054-51D5-845D-8E83281F480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5070" y="3370697"/>
            <a:ext cx="446662" cy="414248"/>
          </a:xfrm>
          <a:prstGeom prst="rect">
            <a:avLst/>
          </a:prstGeom>
        </p:spPr>
      </p:pic>
      <p:cxnSp>
        <p:nvCxnSpPr>
          <p:cNvPr id="108" name="Straight Arrow Connector 107">
            <a:extLst>
              <a:ext uri="{FF2B5EF4-FFF2-40B4-BE49-F238E27FC236}">
                <a16:creationId xmlns:a16="http://schemas.microsoft.com/office/drawing/2014/main" id="{4951C3DD-233B-236B-D2B2-0310FB80589C}"/>
              </a:ext>
            </a:extLst>
          </p:cNvPr>
          <p:cNvCxnSpPr>
            <a:cxnSpLocks/>
          </p:cNvCxnSpPr>
          <p:nvPr/>
        </p:nvCxnSpPr>
        <p:spPr>
          <a:xfrm flipV="1">
            <a:off x="64169" y="7150112"/>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09" name="TextBox 108">
            <a:extLst>
              <a:ext uri="{FF2B5EF4-FFF2-40B4-BE49-F238E27FC236}">
                <a16:creationId xmlns:a16="http://schemas.microsoft.com/office/drawing/2014/main" id="{20F25E05-C880-7D2B-D381-09C89DF7169D}"/>
              </a:ext>
            </a:extLst>
          </p:cNvPr>
          <p:cNvSpPr txBox="1"/>
          <p:nvPr/>
        </p:nvSpPr>
        <p:spPr>
          <a:xfrm>
            <a:off x="570913" y="6780336"/>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10" name="Group 109">
            <a:extLst>
              <a:ext uri="{FF2B5EF4-FFF2-40B4-BE49-F238E27FC236}">
                <a16:creationId xmlns:a16="http://schemas.microsoft.com/office/drawing/2014/main" id="{4C49D6BC-430F-9C5C-FEBD-4B0495998D8A}"/>
              </a:ext>
            </a:extLst>
          </p:cNvPr>
          <p:cNvGrpSpPr/>
          <p:nvPr/>
        </p:nvGrpSpPr>
        <p:grpSpPr>
          <a:xfrm>
            <a:off x="56190" y="6752273"/>
            <a:ext cx="542761" cy="339962"/>
            <a:chOff x="1940080" y="7038468"/>
            <a:chExt cx="574893" cy="427091"/>
          </a:xfrm>
          <a:noFill/>
        </p:grpSpPr>
        <p:grpSp>
          <p:nvGrpSpPr>
            <p:cNvPr id="111" name="Group 110">
              <a:extLst>
                <a:ext uri="{FF2B5EF4-FFF2-40B4-BE49-F238E27FC236}">
                  <a16:creationId xmlns:a16="http://schemas.microsoft.com/office/drawing/2014/main" id="{A78AD2B5-0546-EF34-983D-99B794EDEA6B}"/>
                </a:ext>
              </a:extLst>
            </p:cNvPr>
            <p:cNvGrpSpPr/>
            <p:nvPr/>
          </p:nvGrpSpPr>
          <p:grpSpPr>
            <a:xfrm>
              <a:off x="2119030" y="7113734"/>
              <a:ext cx="395943" cy="351825"/>
              <a:chOff x="3091848" y="2023963"/>
              <a:chExt cx="679891" cy="567269"/>
            </a:xfrm>
            <a:grpFill/>
            <a:effectLst/>
          </p:grpSpPr>
          <p:sp>
            <p:nvSpPr>
              <p:cNvPr id="113" name="Freeform: Shape 112">
                <a:extLst>
                  <a:ext uri="{FF2B5EF4-FFF2-40B4-BE49-F238E27FC236}">
                    <a16:creationId xmlns:a16="http://schemas.microsoft.com/office/drawing/2014/main" id="{E240E970-9071-52E7-2ECC-A7C8B12EC625}"/>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14" name="Freeform: Shape 113">
                <a:extLst>
                  <a:ext uri="{FF2B5EF4-FFF2-40B4-BE49-F238E27FC236}">
                    <a16:creationId xmlns:a16="http://schemas.microsoft.com/office/drawing/2014/main" id="{4E6CCACE-F149-C641-5E65-3D9CACFE2ACB}"/>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15" name="Graphic 114" descr="User outline">
                <a:extLst>
                  <a:ext uri="{FF2B5EF4-FFF2-40B4-BE49-F238E27FC236}">
                    <a16:creationId xmlns:a16="http://schemas.microsoft.com/office/drawing/2014/main" id="{1691FB7E-F920-57AB-BE22-D6D14A09EBA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12" name="Rectangle: Rounded Corners 111">
              <a:extLst>
                <a:ext uri="{FF2B5EF4-FFF2-40B4-BE49-F238E27FC236}">
                  <a16:creationId xmlns:a16="http://schemas.microsoft.com/office/drawing/2014/main" id="{EB332436-BA24-B57C-D362-150B6C441ADA}"/>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19" name="TextBox 118">
            <a:extLst>
              <a:ext uri="{FF2B5EF4-FFF2-40B4-BE49-F238E27FC236}">
                <a16:creationId xmlns:a16="http://schemas.microsoft.com/office/drawing/2014/main" id="{2DBF90D1-D56C-94A8-BFC5-C8861729B4CE}"/>
              </a:ext>
            </a:extLst>
          </p:cNvPr>
          <p:cNvSpPr txBox="1"/>
          <p:nvPr/>
        </p:nvSpPr>
        <p:spPr>
          <a:xfrm>
            <a:off x="71476" y="7242402"/>
            <a:ext cx="2446361" cy="2445595"/>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a:t>
            </a:r>
            <a:r>
              <a:rPr lang="en-US" sz="1200">
                <a:solidFill>
                  <a:sysClr val="windowText" lastClr="000000"/>
                </a:solidFill>
                <a:latin typeface="Consolas"/>
                <a:ea typeface="Roboto"/>
                <a:cs typeface="Roboto"/>
              </a:rPr>
              <a:t> </a:t>
            </a:r>
            <a:r>
              <a:rPr lang="en-US" sz="1200">
                <a:solidFill>
                  <a:sysClr val="windowText" lastClr="000000"/>
                </a:solidFill>
                <a:effectLst/>
                <a:latin typeface="Consolas"/>
                <a:ea typeface="Roboto"/>
                <a:cs typeface="Roboto"/>
              </a:rPr>
              <a:t>Competing AIs clap their hands as many times as possible</a:t>
            </a:r>
            <a:r>
              <a:rPr lang="en-US" sz="1200">
                <a:solidFill>
                  <a:sysClr val="windowText" lastClr="000000"/>
                </a:solidFill>
                <a:latin typeface="Consolas"/>
                <a:ea typeface="Roboto"/>
                <a:cs typeface="Roboto"/>
              </a:rPr>
              <a:t>.</a:t>
            </a: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a:ea typeface="Roboto"/>
              <a:cs typeface="Roboto"/>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The AI that claps the most wins 2 points. The other competing AI loses 2 points. </a:t>
            </a:r>
            <a:r>
              <a:rPr lang="en-US" sz="1200">
                <a:solidFill>
                  <a:sysClr val="windowText" lastClr="000000"/>
                </a:solidFill>
                <a:latin typeface="Consolas"/>
                <a:ea typeface="Roboto"/>
                <a:cs typeface="Roboto"/>
              </a:rPr>
              <a:t>T</a:t>
            </a:r>
            <a:r>
              <a:rPr lang="en-US" sz="1200">
                <a:solidFill>
                  <a:sysClr val="windowText" lastClr="000000"/>
                </a:solidFill>
                <a:effectLst/>
                <a:latin typeface="Consolas"/>
                <a:ea typeface="Roboto"/>
                <a:cs typeface="Roboto"/>
              </a:rPr>
              <a:t>ie? </a:t>
            </a:r>
            <a:r>
              <a:rPr lang="en-US" sz="1200">
                <a:solidFill>
                  <a:sysClr val="windowText" lastClr="000000"/>
                </a:solidFill>
                <a:latin typeface="Consolas"/>
                <a:ea typeface="Roboto"/>
                <a:cs typeface="Roboto"/>
              </a:rPr>
              <a:t>T</a:t>
            </a:r>
            <a:r>
              <a:rPr lang="en-US" sz="1200">
                <a:solidFill>
                  <a:sysClr val="windowText" lastClr="000000"/>
                </a:solidFill>
                <a:effectLst/>
                <a:latin typeface="Consolas"/>
                <a:ea typeface="Roboto"/>
                <a:cs typeface="Roboto"/>
              </a:rPr>
              <a:t>he AI that clapped louder</a:t>
            </a:r>
            <a:r>
              <a:rPr lang="en-US" sz="1200">
                <a:solidFill>
                  <a:sysClr val="windowText" lastClr="000000"/>
                </a:solidFill>
                <a:latin typeface="Consolas"/>
                <a:ea typeface="Roboto"/>
                <a:cs typeface="Roboto"/>
              </a:rPr>
              <a:t> wins.</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p:txBody>
      </p:sp>
      <p:grpSp>
        <p:nvGrpSpPr>
          <p:cNvPr id="141" name="Group 140">
            <a:extLst>
              <a:ext uri="{FF2B5EF4-FFF2-40B4-BE49-F238E27FC236}">
                <a16:creationId xmlns:a16="http://schemas.microsoft.com/office/drawing/2014/main" id="{63C03578-E495-D925-3BEF-C45E30559466}"/>
              </a:ext>
            </a:extLst>
          </p:cNvPr>
          <p:cNvGrpSpPr/>
          <p:nvPr/>
        </p:nvGrpSpPr>
        <p:grpSpPr>
          <a:xfrm>
            <a:off x="7229675" y="26179"/>
            <a:ext cx="509574" cy="399017"/>
            <a:chOff x="1262599" y="3744377"/>
            <a:chExt cx="455392" cy="395943"/>
          </a:xfrm>
          <a:noFill/>
        </p:grpSpPr>
        <p:pic>
          <p:nvPicPr>
            <p:cNvPr id="142" name="Graphic 23" descr="Stopwatch with solid fill">
              <a:extLst>
                <a:ext uri="{FF2B5EF4-FFF2-40B4-BE49-F238E27FC236}">
                  <a16:creationId xmlns:a16="http://schemas.microsoft.com/office/drawing/2014/main" id="{21A03F9F-425C-91C6-5D95-C2FD92C52A7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44377"/>
              <a:ext cx="395943" cy="395943"/>
            </a:xfrm>
            <a:prstGeom prst="rect">
              <a:avLst/>
            </a:prstGeom>
            <a:effectLst>
              <a:glow rad="38100">
                <a:schemeClr val="bg1">
                  <a:alpha val="25000"/>
                </a:schemeClr>
              </a:glow>
            </a:effectLst>
          </p:spPr>
        </p:pic>
        <p:sp>
          <p:nvSpPr>
            <p:cNvPr id="143" name="TextBox 24">
              <a:extLst>
                <a:ext uri="{FF2B5EF4-FFF2-40B4-BE49-F238E27FC236}">
                  <a16:creationId xmlns:a16="http://schemas.microsoft.com/office/drawing/2014/main" id="{D7FEB8AF-301A-9B2A-875C-3EBEF8F35B8A}"/>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60</a:t>
              </a:r>
              <a:endParaRPr lang="en-US" sz="1600">
                <a:solidFill>
                  <a:sysClr val="windowText" lastClr="000000"/>
                </a:solidFill>
              </a:endParaRPr>
            </a:p>
          </p:txBody>
        </p:sp>
      </p:grpSp>
      <p:grpSp>
        <p:nvGrpSpPr>
          <p:cNvPr id="144" name="Group 143">
            <a:extLst>
              <a:ext uri="{FF2B5EF4-FFF2-40B4-BE49-F238E27FC236}">
                <a16:creationId xmlns:a16="http://schemas.microsoft.com/office/drawing/2014/main" id="{AC6898B9-FCF6-B9A9-3C3F-8A9F2C5B71A4}"/>
              </a:ext>
            </a:extLst>
          </p:cNvPr>
          <p:cNvGrpSpPr/>
          <p:nvPr/>
        </p:nvGrpSpPr>
        <p:grpSpPr>
          <a:xfrm>
            <a:off x="2045627" y="3375876"/>
            <a:ext cx="509574" cy="399017"/>
            <a:chOff x="1262599" y="3744377"/>
            <a:chExt cx="455392" cy="395943"/>
          </a:xfrm>
          <a:noFill/>
        </p:grpSpPr>
        <p:pic>
          <p:nvPicPr>
            <p:cNvPr id="145" name="Graphic 23" descr="Stopwatch with solid fill">
              <a:extLst>
                <a:ext uri="{FF2B5EF4-FFF2-40B4-BE49-F238E27FC236}">
                  <a16:creationId xmlns:a16="http://schemas.microsoft.com/office/drawing/2014/main" id="{DC06A2C6-2019-744F-399D-A2B04D6A6F3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44377"/>
              <a:ext cx="395943" cy="395943"/>
            </a:xfrm>
            <a:prstGeom prst="rect">
              <a:avLst/>
            </a:prstGeom>
            <a:effectLst>
              <a:glow rad="38100">
                <a:schemeClr val="bg1">
                  <a:alpha val="25000"/>
                </a:schemeClr>
              </a:glow>
            </a:effectLst>
          </p:spPr>
        </p:pic>
        <p:sp>
          <p:nvSpPr>
            <p:cNvPr id="146" name="TextBox 24">
              <a:extLst>
                <a:ext uri="{FF2B5EF4-FFF2-40B4-BE49-F238E27FC236}">
                  <a16:creationId xmlns:a16="http://schemas.microsoft.com/office/drawing/2014/main" id="{4EA5B824-FA17-5453-9278-81E9FD28FB34}"/>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147" name="Group 146">
            <a:extLst>
              <a:ext uri="{FF2B5EF4-FFF2-40B4-BE49-F238E27FC236}">
                <a16:creationId xmlns:a16="http://schemas.microsoft.com/office/drawing/2014/main" id="{72606B3D-F8E1-1BFB-260A-3154ABEB8B14}"/>
              </a:ext>
            </a:extLst>
          </p:cNvPr>
          <p:cNvGrpSpPr/>
          <p:nvPr/>
        </p:nvGrpSpPr>
        <p:grpSpPr>
          <a:xfrm>
            <a:off x="4667263" y="3413521"/>
            <a:ext cx="509574" cy="399017"/>
            <a:chOff x="1262599" y="3744377"/>
            <a:chExt cx="455392" cy="395943"/>
          </a:xfrm>
          <a:noFill/>
        </p:grpSpPr>
        <p:pic>
          <p:nvPicPr>
            <p:cNvPr id="148" name="Graphic 23" descr="Stopwatch with solid fill">
              <a:extLst>
                <a:ext uri="{FF2B5EF4-FFF2-40B4-BE49-F238E27FC236}">
                  <a16:creationId xmlns:a16="http://schemas.microsoft.com/office/drawing/2014/main" id="{94D7CF3B-F794-35D7-787B-AD87C10632A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44377"/>
              <a:ext cx="395943" cy="395943"/>
            </a:xfrm>
            <a:prstGeom prst="rect">
              <a:avLst/>
            </a:prstGeom>
            <a:effectLst>
              <a:glow rad="38100">
                <a:schemeClr val="bg1">
                  <a:alpha val="25000"/>
                </a:schemeClr>
              </a:glow>
            </a:effectLst>
          </p:spPr>
        </p:pic>
        <p:sp>
          <p:nvSpPr>
            <p:cNvPr id="149" name="TextBox 24">
              <a:extLst>
                <a:ext uri="{FF2B5EF4-FFF2-40B4-BE49-F238E27FC236}">
                  <a16:creationId xmlns:a16="http://schemas.microsoft.com/office/drawing/2014/main" id="{DC04A0C6-88B2-B28D-772C-4B81B47A136E}"/>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30</a:t>
              </a:r>
              <a:endParaRPr lang="en-US" sz="1600">
                <a:solidFill>
                  <a:sysClr val="windowText" lastClr="000000"/>
                </a:solidFill>
              </a:endParaRPr>
            </a:p>
          </p:txBody>
        </p:sp>
      </p:grpSp>
      <p:grpSp>
        <p:nvGrpSpPr>
          <p:cNvPr id="150" name="Group 149">
            <a:extLst>
              <a:ext uri="{FF2B5EF4-FFF2-40B4-BE49-F238E27FC236}">
                <a16:creationId xmlns:a16="http://schemas.microsoft.com/office/drawing/2014/main" id="{288E18D6-7E67-D9B0-331B-404A4B76E1C0}"/>
              </a:ext>
            </a:extLst>
          </p:cNvPr>
          <p:cNvGrpSpPr/>
          <p:nvPr/>
        </p:nvGrpSpPr>
        <p:grpSpPr>
          <a:xfrm>
            <a:off x="2084988" y="6742845"/>
            <a:ext cx="509574" cy="399017"/>
            <a:chOff x="1262599" y="3744377"/>
            <a:chExt cx="455392" cy="395943"/>
          </a:xfrm>
          <a:noFill/>
        </p:grpSpPr>
        <p:pic>
          <p:nvPicPr>
            <p:cNvPr id="151" name="Graphic 23" descr="Stopwatch with solid fill">
              <a:extLst>
                <a:ext uri="{FF2B5EF4-FFF2-40B4-BE49-F238E27FC236}">
                  <a16:creationId xmlns:a16="http://schemas.microsoft.com/office/drawing/2014/main" id="{6A95E11B-B72C-F324-0EF3-5C647409826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87869" y="3744377"/>
              <a:ext cx="395943" cy="395943"/>
            </a:xfrm>
            <a:prstGeom prst="rect">
              <a:avLst/>
            </a:prstGeom>
            <a:effectLst>
              <a:glow rad="38100">
                <a:schemeClr val="bg1">
                  <a:alpha val="25000"/>
                </a:schemeClr>
              </a:glow>
            </a:effectLst>
          </p:spPr>
        </p:pic>
        <p:sp>
          <p:nvSpPr>
            <p:cNvPr id="152" name="TextBox 24">
              <a:extLst>
                <a:ext uri="{FF2B5EF4-FFF2-40B4-BE49-F238E27FC236}">
                  <a16:creationId xmlns:a16="http://schemas.microsoft.com/office/drawing/2014/main" id="{47B95372-AC83-26AE-ED0F-335006914BE4}"/>
                </a:ext>
              </a:extLst>
            </p:cNvPr>
            <p:cNvSpPr txBox="1"/>
            <p:nvPr/>
          </p:nvSpPr>
          <p:spPr>
            <a:xfrm>
              <a:off x="1262599" y="3799988"/>
              <a:ext cx="455392" cy="323568"/>
            </a:xfrm>
            <a:prstGeom prst="rect">
              <a:avLst/>
            </a:prstGeom>
            <a:grp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a:solidFill>
                    <a:sysClr val="windowText" lastClr="000000"/>
                  </a:solidFill>
                </a:rPr>
                <a:t>10</a:t>
              </a:r>
              <a:endParaRPr lang="en-US" sz="1600">
                <a:solidFill>
                  <a:sysClr val="windowText" lastClr="000000"/>
                </a:solidFill>
              </a:endParaRPr>
            </a:p>
          </p:txBody>
        </p:sp>
      </p:grpSp>
      <p:sp>
        <p:nvSpPr>
          <p:cNvPr id="156" name="Rectangle: Rounded Corners 155">
            <a:extLst>
              <a:ext uri="{FF2B5EF4-FFF2-40B4-BE49-F238E27FC236}">
                <a16:creationId xmlns:a16="http://schemas.microsoft.com/office/drawing/2014/main" id="{3473F099-82AF-93DC-1EE5-C3B9E28D3B79}"/>
              </a:ext>
            </a:extLst>
          </p:cNvPr>
          <p:cNvSpPr/>
          <p:nvPr/>
        </p:nvSpPr>
        <p:spPr>
          <a:xfrm>
            <a:off x="1" y="4608"/>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sz="1100">
              <a:solidFill>
                <a:sysClr val="windowText" lastClr="000000"/>
              </a:solidFill>
              <a:effectLst/>
              <a:latin typeface="Consolas"/>
              <a:ea typeface="Roboto"/>
              <a:cs typeface="Roboto"/>
            </a:endParaRPr>
          </a:p>
        </p:txBody>
      </p:sp>
      <p:cxnSp>
        <p:nvCxnSpPr>
          <p:cNvPr id="157" name="Straight Arrow Connector 156">
            <a:extLst>
              <a:ext uri="{FF2B5EF4-FFF2-40B4-BE49-F238E27FC236}">
                <a16:creationId xmlns:a16="http://schemas.microsoft.com/office/drawing/2014/main" id="{DBB5F9B8-7DD3-C70E-E840-5DBBE85C6DCD}"/>
              </a:ext>
            </a:extLst>
          </p:cNvPr>
          <p:cNvCxnSpPr>
            <a:cxnSpLocks/>
          </p:cNvCxnSpPr>
          <p:nvPr/>
        </p:nvCxnSpPr>
        <p:spPr>
          <a:xfrm flipV="1">
            <a:off x="51774" y="416313"/>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58" name="TextBox 157">
            <a:extLst>
              <a:ext uri="{FF2B5EF4-FFF2-40B4-BE49-F238E27FC236}">
                <a16:creationId xmlns:a16="http://schemas.microsoft.com/office/drawing/2014/main" id="{CBEE014A-C5C9-3A35-DE57-3B0406A56777}"/>
              </a:ext>
            </a:extLst>
          </p:cNvPr>
          <p:cNvSpPr txBox="1"/>
          <p:nvPr/>
        </p:nvSpPr>
        <p:spPr>
          <a:xfrm>
            <a:off x="558519" y="46536"/>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59" name="Group 158">
            <a:extLst>
              <a:ext uri="{FF2B5EF4-FFF2-40B4-BE49-F238E27FC236}">
                <a16:creationId xmlns:a16="http://schemas.microsoft.com/office/drawing/2014/main" id="{D8B9E8A8-9D95-653F-9B63-3EE906AF0BCB}"/>
              </a:ext>
            </a:extLst>
          </p:cNvPr>
          <p:cNvGrpSpPr/>
          <p:nvPr/>
        </p:nvGrpSpPr>
        <p:grpSpPr>
          <a:xfrm>
            <a:off x="71417" y="31345"/>
            <a:ext cx="542771" cy="339956"/>
            <a:chOff x="1940080" y="7038468"/>
            <a:chExt cx="574904" cy="427081"/>
          </a:xfrm>
          <a:noFill/>
        </p:grpSpPr>
        <p:grpSp>
          <p:nvGrpSpPr>
            <p:cNvPr id="160" name="Group 159">
              <a:extLst>
                <a:ext uri="{FF2B5EF4-FFF2-40B4-BE49-F238E27FC236}">
                  <a16:creationId xmlns:a16="http://schemas.microsoft.com/office/drawing/2014/main" id="{CE5E83BD-427F-6534-FD80-D7B991208959}"/>
                </a:ext>
              </a:extLst>
            </p:cNvPr>
            <p:cNvGrpSpPr/>
            <p:nvPr/>
          </p:nvGrpSpPr>
          <p:grpSpPr>
            <a:xfrm>
              <a:off x="2119039" y="7113726"/>
              <a:ext cx="395945" cy="351823"/>
              <a:chOff x="3091848" y="2023963"/>
              <a:chExt cx="679891" cy="567269"/>
            </a:xfrm>
            <a:grpFill/>
            <a:effectLst/>
          </p:grpSpPr>
          <p:sp>
            <p:nvSpPr>
              <p:cNvPr id="162" name="Freeform: Shape 161">
                <a:extLst>
                  <a:ext uri="{FF2B5EF4-FFF2-40B4-BE49-F238E27FC236}">
                    <a16:creationId xmlns:a16="http://schemas.microsoft.com/office/drawing/2014/main" id="{CC5A59E5-DCF0-ECA8-1922-0192E985232A}"/>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63" name="Freeform: Shape 162">
                <a:extLst>
                  <a:ext uri="{FF2B5EF4-FFF2-40B4-BE49-F238E27FC236}">
                    <a16:creationId xmlns:a16="http://schemas.microsoft.com/office/drawing/2014/main" id="{40A42B28-4CDF-21FE-2934-A6394332A22F}"/>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64" name="Graphic 163" descr="User outline">
                <a:extLst>
                  <a:ext uri="{FF2B5EF4-FFF2-40B4-BE49-F238E27FC236}">
                    <a16:creationId xmlns:a16="http://schemas.microsoft.com/office/drawing/2014/main" id="{5D95DE4A-3782-4E9F-35BF-6F71C555A7C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61" name="Rectangle: Rounded Corners 160">
              <a:extLst>
                <a:ext uri="{FF2B5EF4-FFF2-40B4-BE49-F238E27FC236}">
                  <a16:creationId xmlns:a16="http://schemas.microsoft.com/office/drawing/2014/main" id="{9A8640A5-4678-330C-4D69-2912A3DD4B86}"/>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C</a:t>
              </a:r>
            </a:p>
          </p:txBody>
        </p:sp>
      </p:grpSp>
      <p:sp>
        <p:nvSpPr>
          <p:cNvPr id="165" name="TextBox 164">
            <a:extLst>
              <a:ext uri="{FF2B5EF4-FFF2-40B4-BE49-F238E27FC236}">
                <a16:creationId xmlns:a16="http://schemas.microsoft.com/office/drawing/2014/main" id="{C67C3CFA-D9F5-5ED1-B0F7-1EC246383837}"/>
              </a:ext>
            </a:extLst>
          </p:cNvPr>
          <p:cNvSpPr txBox="1"/>
          <p:nvPr/>
        </p:nvSpPr>
        <p:spPr>
          <a:xfrm>
            <a:off x="92108" y="622941"/>
            <a:ext cx="2446361" cy="2641242"/>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Privately write a word that falls under the category of “Food”. Then, each takes a single guess at what the other AI wrote</a:t>
            </a:r>
            <a:r>
              <a:rPr lang="en-US" sz="1200">
                <a:solidFill>
                  <a:sysClr val="windowText" lastClr="000000"/>
                </a:solidFill>
                <a:latin typeface="Consolas"/>
                <a:ea typeface="Roboto"/>
                <a:cs typeface="Roboto"/>
              </a:rPr>
              <a:t>. </a:t>
            </a:r>
            <a:endParaRPr lang="en-US" sz="1200">
              <a:solidFill>
                <a:sysClr val="windowText" lastClr="000000"/>
              </a:solidFill>
              <a:effectLst/>
              <a:latin typeface="Consolas"/>
              <a:ea typeface="Roboto"/>
              <a:cs typeface="Roboto"/>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Reward:</a:t>
            </a:r>
          </a:p>
          <a:p>
            <a:r>
              <a:rPr lang="en-US" sz="1200">
                <a:solidFill>
                  <a:sysClr val="windowText" lastClr="000000"/>
                </a:solidFill>
                <a:effectLst/>
                <a:latin typeface="Consolas"/>
                <a:ea typeface="Roboto"/>
                <a:cs typeface="Roboto"/>
              </a:rPr>
              <a:t>A single correct guess wins both AIs 1 point for a maximum of 2 points each.</a:t>
            </a:r>
          </a:p>
        </p:txBody>
      </p:sp>
      <p:sp>
        <p:nvSpPr>
          <p:cNvPr id="173" name="Rectangle: Rounded Corners 172">
            <a:extLst>
              <a:ext uri="{FF2B5EF4-FFF2-40B4-BE49-F238E27FC236}">
                <a16:creationId xmlns:a16="http://schemas.microsoft.com/office/drawing/2014/main" id="{EE06D0E2-F715-386D-D340-0070752F538B}"/>
              </a:ext>
            </a:extLst>
          </p:cNvPr>
          <p:cNvSpPr/>
          <p:nvPr/>
        </p:nvSpPr>
        <p:spPr>
          <a:xfrm>
            <a:off x="2591822" y="6706431"/>
            <a:ext cx="2590568" cy="3351969"/>
          </a:xfrm>
          <a:prstGeom prst="roundRect">
            <a:avLst>
              <a:gd name="adj" fmla="val 0"/>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US">
              <a:solidFill>
                <a:sysClr val="windowText" lastClr="000000"/>
              </a:solidFill>
              <a:effectLst/>
            </a:endParaRPr>
          </a:p>
        </p:txBody>
      </p:sp>
      <p:cxnSp>
        <p:nvCxnSpPr>
          <p:cNvPr id="174" name="Straight Arrow Connector 173">
            <a:extLst>
              <a:ext uri="{FF2B5EF4-FFF2-40B4-BE49-F238E27FC236}">
                <a16:creationId xmlns:a16="http://schemas.microsoft.com/office/drawing/2014/main" id="{C5204CC0-9B53-8CC8-6D6D-FCF6CA33E278}"/>
              </a:ext>
            </a:extLst>
          </p:cNvPr>
          <p:cNvCxnSpPr>
            <a:cxnSpLocks/>
          </p:cNvCxnSpPr>
          <p:nvPr/>
        </p:nvCxnSpPr>
        <p:spPr>
          <a:xfrm flipV="1">
            <a:off x="2638677" y="7123554"/>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75" name="TextBox 174">
            <a:extLst>
              <a:ext uri="{FF2B5EF4-FFF2-40B4-BE49-F238E27FC236}">
                <a16:creationId xmlns:a16="http://schemas.microsoft.com/office/drawing/2014/main" id="{E347FBF5-159E-A15D-FA61-D96F69CB77E3}"/>
              </a:ext>
            </a:extLst>
          </p:cNvPr>
          <p:cNvSpPr txBox="1"/>
          <p:nvPr/>
        </p:nvSpPr>
        <p:spPr>
          <a:xfrm>
            <a:off x="3145421" y="6753777"/>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76" name="Group 175">
            <a:extLst>
              <a:ext uri="{FF2B5EF4-FFF2-40B4-BE49-F238E27FC236}">
                <a16:creationId xmlns:a16="http://schemas.microsoft.com/office/drawing/2014/main" id="{A459AC27-16DD-F8E0-4FA5-1CD3FFD0FFB9}"/>
              </a:ext>
            </a:extLst>
          </p:cNvPr>
          <p:cNvGrpSpPr/>
          <p:nvPr/>
        </p:nvGrpSpPr>
        <p:grpSpPr>
          <a:xfrm>
            <a:off x="2678581" y="6705658"/>
            <a:ext cx="542771" cy="339956"/>
            <a:chOff x="1940080" y="7038468"/>
            <a:chExt cx="574904" cy="427081"/>
          </a:xfrm>
          <a:noFill/>
        </p:grpSpPr>
        <p:grpSp>
          <p:nvGrpSpPr>
            <p:cNvPr id="177" name="Group 176">
              <a:extLst>
                <a:ext uri="{FF2B5EF4-FFF2-40B4-BE49-F238E27FC236}">
                  <a16:creationId xmlns:a16="http://schemas.microsoft.com/office/drawing/2014/main" id="{BF896F4E-ADF1-4559-0023-9C69EB2FF4CD}"/>
                </a:ext>
              </a:extLst>
            </p:cNvPr>
            <p:cNvGrpSpPr/>
            <p:nvPr/>
          </p:nvGrpSpPr>
          <p:grpSpPr>
            <a:xfrm>
              <a:off x="2119039" y="7113726"/>
              <a:ext cx="395945" cy="351823"/>
              <a:chOff x="3091848" y="2023963"/>
              <a:chExt cx="679891" cy="567269"/>
            </a:xfrm>
            <a:grpFill/>
            <a:effectLst/>
          </p:grpSpPr>
          <p:sp>
            <p:nvSpPr>
              <p:cNvPr id="179" name="Freeform: Shape 178">
                <a:extLst>
                  <a:ext uri="{FF2B5EF4-FFF2-40B4-BE49-F238E27FC236}">
                    <a16:creationId xmlns:a16="http://schemas.microsoft.com/office/drawing/2014/main" id="{102B29A4-E4D8-B357-543C-C387869D8215}"/>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80" name="Freeform: Shape 179">
                <a:extLst>
                  <a:ext uri="{FF2B5EF4-FFF2-40B4-BE49-F238E27FC236}">
                    <a16:creationId xmlns:a16="http://schemas.microsoft.com/office/drawing/2014/main" id="{B679A90D-6B98-1B28-7EEC-4BFD26F5B5BC}"/>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81" name="Graphic 180" descr="User outline">
                <a:extLst>
                  <a:ext uri="{FF2B5EF4-FFF2-40B4-BE49-F238E27FC236}">
                    <a16:creationId xmlns:a16="http://schemas.microsoft.com/office/drawing/2014/main" id="{2FF5C5AF-3050-E739-FFB6-14DAF331174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78" name="Rectangle: Rounded Corners 177">
              <a:extLst>
                <a:ext uri="{FF2B5EF4-FFF2-40B4-BE49-F238E27FC236}">
                  <a16:creationId xmlns:a16="http://schemas.microsoft.com/office/drawing/2014/main" id="{B8CE20F8-4FE3-05BD-8F94-82955531C229}"/>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82" name="TextBox 181">
            <a:extLst>
              <a:ext uri="{FF2B5EF4-FFF2-40B4-BE49-F238E27FC236}">
                <a16:creationId xmlns:a16="http://schemas.microsoft.com/office/drawing/2014/main" id="{93BD01F7-33F9-51DA-E635-62BE4652C48E}"/>
              </a:ext>
            </a:extLst>
          </p:cNvPr>
          <p:cNvSpPr txBox="1"/>
          <p:nvPr/>
        </p:nvSpPr>
        <p:spPr>
          <a:xfrm>
            <a:off x="2656933" y="7236804"/>
            <a:ext cx="2446361" cy="2445595"/>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t>
            </a:r>
            <a:r>
              <a:rPr lang="en-US" sz="1200">
                <a:solidFill>
                  <a:sysClr val="windowText" lastClr="000000"/>
                </a:solidFill>
                <a:latin typeface="Consolas"/>
                <a:ea typeface="Roboto"/>
                <a:cs typeface="Roboto"/>
              </a:rPr>
              <a:t>T</a:t>
            </a:r>
            <a:r>
              <a:rPr lang="en-US" sz="1200">
                <a:solidFill>
                  <a:sysClr val="windowText" lastClr="000000"/>
                </a:solidFill>
                <a:effectLst/>
                <a:latin typeface="Consolas"/>
                <a:ea typeface="Roboto"/>
                <a:cs typeface="Roboto"/>
              </a:rPr>
              <a:t>ake turns naming things that fall under the category of “Animals</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first AI to hesitate or name something outside of the category loses 2 points.</a:t>
            </a:r>
            <a:endParaRPr lang="en-US" sz="1200">
              <a:solidFill>
                <a:sysClr val="windowText" lastClr="000000"/>
              </a:solidFill>
              <a:effectLst/>
            </a:endParaRPr>
          </a:p>
        </p:txBody>
      </p:sp>
      <p:cxnSp>
        <p:nvCxnSpPr>
          <p:cNvPr id="185" name="Straight Arrow Connector 184">
            <a:extLst>
              <a:ext uri="{FF2B5EF4-FFF2-40B4-BE49-F238E27FC236}">
                <a16:creationId xmlns:a16="http://schemas.microsoft.com/office/drawing/2014/main" id="{5344BC05-A807-92AD-8C73-D90BFEDA463A}"/>
              </a:ext>
            </a:extLst>
          </p:cNvPr>
          <p:cNvCxnSpPr>
            <a:cxnSpLocks/>
          </p:cNvCxnSpPr>
          <p:nvPr/>
        </p:nvCxnSpPr>
        <p:spPr>
          <a:xfrm flipV="1">
            <a:off x="5247123" y="7112610"/>
            <a:ext cx="2515726" cy="0"/>
          </a:xfrm>
          <a:prstGeom prst="straightConnector1">
            <a:avLst/>
          </a:prstGeom>
          <a:noFill/>
          <a:ln>
            <a:solidFill>
              <a:schemeClr val="tx1"/>
            </a:solidFill>
          </a:ln>
        </p:spPr>
        <p:style>
          <a:lnRef idx="2">
            <a:schemeClr val="accent1"/>
          </a:lnRef>
          <a:fillRef idx="0">
            <a:schemeClr val="accent1"/>
          </a:fillRef>
          <a:effectRef idx="1">
            <a:schemeClr val="accent1"/>
          </a:effectRef>
          <a:fontRef idx="minor">
            <a:schemeClr val="tx1"/>
          </a:fontRef>
        </p:style>
      </p:cxnSp>
      <p:sp>
        <p:nvSpPr>
          <p:cNvPr id="186" name="TextBox 185">
            <a:extLst>
              <a:ext uri="{FF2B5EF4-FFF2-40B4-BE49-F238E27FC236}">
                <a16:creationId xmlns:a16="http://schemas.microsoft.com/office/drawing/2014/main" id="{E7FF283B-644C-F30C-4F9B-9D87A4414DD9}"/>
              </a:ext>
            </a:extLst>
          </p:cNvPr>
          <p:cNvSpPr txBox="1"/>
          <p:nvPr/>
        </p:nvSpPr>
        <p:spPr>
          <a:xfrm>
            <a:off x="5753867" y="6742834"/>
            <a:ext cx="1518773" cy="358687"/>
          </a:xfrm>
          <a:prstGeom prst="rect">
            <a:avLst/>
          </a:prstGeom>
          <a:noFill/>
          <a:ln>
            <a:noFill/>
          </a:ln>
        </p:spPr>
        <p:txBody>
          <a:bodyPr wrap="square" rtlCol="0">
            <a:spAutoFit/>
          </a:bodyPr>
          <a:lstStyle/>
          <a:p>
            <a:pPr algn="ctr"/>
            <a:r>
              <a:rPr lang="en-US" sz="1600" b="1">
                <a:solidFill>
                  <a:sysClr val="windowText" lastClr="000000"/>
                </a:solidFill>
                <a:effectLst/>
                <a:latin typeface="Corbel Light" panose="020B0303020204020204" pitchFamily="34" charset="0"/>
                <a:ea typeface="Roboto"/>
                <a:cs typeface="Roboto"/>
              </a:rPr>
              <a:t>READ</a:t>
            </a:r>
            <a:r>
              <a:rPr lang="en-US" sz="1200" b="1">
                <a:solidFill>
                  <a:sysClr val="windowText" lastClr="000000"/>
                </a:solidFill>
                <a:effectLst/>
                <a:latin typeface="Corbel Light" panose="020B0303020204020204" pitchFamily="34" charset="0"/>
                <a:ea typeface="Roboto"/>
                <a:cs typeface="Roboto"/>
              </a:rPr>
              <a:t>  </a:t>
            </a:r>
            <a:r>
              <a:rPr lang="en-US" sz="1600" b="1">
                <a:solidFill>
                  <a:sysClr val="windowText" lastClr="000000"/>
                </a:solidFill>
                <a:effectLst/>
                <a:latin typeface="Corbel Light" panose="020B0303020204020204" pitchFamily="34" charset="0"/>
                <a:ea typeface="Roboto"/>
                <a:cs typeface="Roboto"/>
              </a:rPr>
              <a:t>ALOUD</a:t>
            </a:r>
          </a:p>
        </p:txBody>
      </p:sp>
      <p:grpSp>
        <p:nvGrpSpPr>
          <p:cNvPr id="187" name="Group 186">
            <a:extLst>
              <a:ext uri="{FF2B5EF4-FFF2-40B4-BE49-F238E27FC236}">
                <a16:creationId xmlns:a16="http://schemas.microsoft.com/office/drawing/2014/main" id="{9B2E6146-58BD-6805-DE45-B4DFC55EF0F6}"/>
              </a:ext>
            </a:extLst>
          </p:cNvPr>
          <p:cNvGrpSpPr/>
          <p:nvPr/>
        </p:nvGrpSpPr>
        <p:grpSpPr>
          <a:xfrm>
            <a:off x="5287027" y="6694715"/>
            <a:ext cx="542771" cy="339956"/>
            <a:chOff x="1940080" y="7038468"/>
            <a:chExt cx="574904" cy="427081"/>
          </a:xfrm>
          <a:noFill/>
        </p:grpSpPr>
        <p:grpSp>
          <p:nvGrpSpPr>
            <p:cNvPr id="188" name="Group 187">
              <a:extLst>
                <a:ext uri="{FF2B5EF4-FFF2-40B4-BE49-F238E27FC236}">
                  <a16:creationId xmlns:a16="http://schemas.microsoft.com/office/drawing/2014/main" id="{1A2CAA9A-4D39-15B9-0100-A85F9D964888}"/>
                </a:ext>
              </a:extLst>
            </p:cNvPr>
            <p:cNvGrpSpPr/>
            <p:nvPr/>
          </p:nvGrpSpPr>
          <p:grpSpPr>
            <a:xfrm>
              <a:off x="2119039" y="7113726"/>
              <a:ext cx="395945" cy="351823"/>
              <a:chOff x="3091848" y="2023963"/>
              <a:chExt cx="679891" cy="567269"/>
            </a:xfrm>
            <a:grpFill/>
            <a:effectLst/>
          </p:grpSpPr>
          <p:sp>
            <p:nvSpPr>
              <p:cNvPr id="190" name="Freeform: Shape 189">
                <a:extLst>
                  <a:ext uri="{FF2B5EF4-FFF2-40B4-BE49-F238E27FC236}">
                    <a16:creationId xmlns:a16="http://schemas.microsoft.com/office/drawing/2014/main" id="{2A3F5C88-D0AD-3F6B-3EBD-5F99EB1313AB}"/>
                  </a:ext>
                </a:extLst>
              </p:cNvPr>
              <p:cNvSpPr/>
              <p:nvPr/>
            </p:nvSpPr>
            <p:spPr>
              <a:xfrm>
                <a:off x="3171099" y="2182656"/>
                <a:ext cx="158502" cy="158502"/>
              </a:xfrm>
              <a:custGeom>
                <a:avLst/>
                <a:gdLst>
                  <a:gd name="connsiteX0" fmla="*/ 79251 w 158502"/>
                  <a:gd name="connsiteY0" fmla="*/ 9906 h 158502"/>
                  <a:gd name="connsiteX1" fmla="*/ 148596 w 158502"/>
                  <a:gd name="connsiteY1" fmla="*/ 79251 h 158502"/>
                  <a:gd name="connsiteX2" fmla="*/ 79251 w 158502"/>
                  <a:gd name="connsiteY2" fmla="*/ 148596 h 158502"/>
                  <a:gd name="connsiteX3" fmla="*/ 9906 w 158502"/>
                  <a:gd name="connsiteY3" fmla="*/ 79251 h 158502"/>
                  <a:gd name="connsiteX4" fmla="*/ 79251 w 158502"/>
                  <a:gd name="connsiteY4" fmla="*/ 9906 h 158502"/>
                  <a:gd name="connsiteX5" fmla="*/ 79251 w 158502"/>
                  <a:gd name="connsiteY5" fmla="*/ 0 h 158502"/>
                  <a:gd name="connsiteX6" fmla="*/ 0 w 158502"/>
                  <a:gd name="connsiteY6" fmla="*/ 79251 h 158502"/>
                  <a:gd name="connsiteX7" fmla="*/ 79251 w 158502"/>
                  <a:gd name="connsiteY7" fmla="*/ 158503 h 158502"/>
                  <a:gd name="connsiteX8" fmla="*/ 158503 w 158502"/>
                  <a:gd name="connsiteY8" fmla="*/ 79251 h 158502"/>
                  <a:gd name="connsiteX9" fmla="*/ 79251 w 158502"/>
                  <a:gd name="connsiteY9" fmla="*/ 0 h 158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502" h="158502">
                    <a:moveTo>
                      <a:pt x="79251" y="9906"/>
                    </a:moveTo>
                    <a:cubicBezTo>
                      <a:pt x="117550" y="9906"/>
                      <a:pt x="148596" y="40953"/>
                      <a:pt x="148596" y="79251"/>
                    </a:cubicBezTo>
                    <a:cubicBezTo>
                      <a:pt x="148596" y="117550"/>
                      <a:pt x="117550" y="148596"/>
                      <a:pt x="79251" y="148596"/>
                    </a:cubicBezTo>
                    <a:cubicBezTo>
                      <a:pt x="40953" y="148596"/>
                      <a:pt x="9906" y="117550"/>
                      <a:pt x="9906" y="79251"/>
                    </a:cubicBezTo>
                    <a:cubicBezTo>
                      <a:pt x="9945" y="40969"/>
                      <a:pt x="40969" y="9945"/>
                      <a:pt x="79251" y="9906"/>
                    </a:cubicBezTo>
                    <a:moveTo>
                      <a:pt x="79251" y="0"/>
                    </a:moveTo>
                    <a:cubicBezTo>
                      <a:pt x="35482" y="0"/>
                      <a:pt x="0" y="35482"/>
                      <a:pt x="0" y="79251"/>
                    </a:cubicBezTo>
                    <a:cubicBezTo>
                      <a:pt x="0" y="123021"/>
                      <a:pt x="35482" y="158503"/>
                      <a:pt x="79251" y="158503"/>
                    </a:cubicBezTo>
                    <a:cubicBezTo>
                      <a:pt x="123021" y="158503"/>
                      <a:pt x="158503" y="123021"/>
                      <a:pt x="158503" y="79251"/>
                    </a:cubicBezTo>
                    <a:cubicBezTo>
                      <a:pt x="158503" y="35482"/>
                      <a:pt x="123021" y="0"/>
                      <a:pt x="79251"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sp>
            <p:nvSpPr>
              <p:cNvPr id="191" name="Freeform: Shape 190">
                <a:extLst>
                  <a:ext uri="{FF2B5EF4-FFF2-40B4-BE49-F238E27FC236}">
                    <a16:creationId xmlns:a16="http://schemas.microsoft.com/office/drawing/2014/main" id="{08A5C8BA-8843-AB5B-5411-BA562A4083EE}"/>
                  </a:ext>
                </a:extLst>
              </p:cNvPr>
              <p:cNvSpPr/>
              <p:nvPr/>
            </p:nvSpPr>
            <p:spPr>
              <a:xfrm>
                <a:off x="3091848" y="2360972"/>
                <a:ext cx="207616" cy="158503"/>
              </a:xfrm>
              <a:custGeom>
                <a:avLst/>
                <a:gdLst>
                  <a:gd name="connsiteX0" fmla="*/ 158503 w 207616"/>
                  <a:gd name="connsiteY0" fmla="*/ 0 h 158503"/>
                  <a:gd name="connsiteX1" fmla="*/ 207616 w 207616"/>
                  <a:gd name="connsiteY1" fmla="*/ 7433 h 158503"/>
                  <a:gd name="connsiteX2" fmla="*/ 207616 w 207616"/>
                  <a:gd name="connsiteY2" fmla="*/ 17364 h 158503"/>
                  <a:gd name="connsiteX3" fmla="*/ 158503 w 207616"/>
                  <a:gd name="connsiteY3" fmla="*/ 9906 h 158503"/>
                  <a:gd name="connsiteX4" fmla="*/ 96469 w 207616"/>
                  <a:gd name="connsiteY4" fmla="*/ 19318 h 158503"/>
                  <a:gd name="connsiteX5" fmla="*/ 23221 w 207616"/>
                  <a:gd name="connsiteY5" fmla="*/ 54981 h 158503"/>
                  <a:gd name="connsiteX6" fmla="*/ 9906 w 207616"/>
                  <a:gd name="connsiteY6" fmla="*/ 81728 h 158503"/>
                  <a:gd name="connsiteX7" fmla="*/ 9906 w 207616"/>
                  <a:gd name="connsiteY7" fmla="*/ 158503 h 158503"/>
                  <a:gd name="connsiteX8" fmla="*/ 0 w 207616"/>
                  <a:gd name="connsiteY8" fmla="*/ 158503 h 158503"/>
                  <a:gd name="connsiteX9" fmla="*/ 0 w 207616"/>
                  <a:gd name="connsiteY9" fmla="*/ 81728 h 158503"/>
                  <a:gd name="connsiteX10" fmla="*/ 17217 w 207616"/>
                  <a:gd name="connsiteY10" fmla="*/ 47150 h 158503"/>
                  <a:gd name="connsiteX11" fmla="*/ 93799 w 207616"/>
                  <a:gd name="connsiteY11" fmla="*/ 9792 h 158503"/>
                  <a:gd name="connsiteX12" fmla="*/ 158503 w 207616"/>
                  <a:gd name="connsiteY12" fmla="*/ 0 h 158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7616" h="158503">
                    <a:moveTo>
                      <a:pt x="158503" y="0"/>
                    </a:moveTo>
                    <a:lnTo>
                      <a:pt x="207616" y="7433"/>
                    </a:lnTo>
                    <a:lnTo>
                      <a:pt x="207616" y="17364"/>
                    </a:lnTo>
                    <a:lnTo>
                      <a:pt x="158503" y="9906"/>
                    </a:lnTo>
                    <a:cubicBezTo>
                      <a:pt x="137498" y="10271"/>
                      <a:pt x="116636" y="13436"/>
                      <a:pt x="96469" y="19318"/>
                    </a:cubicBezTo>
                    <a:cubicBezTo>
                      <a:pt x="70222" y="27005"/>
                      <a:pt x="45460" y="39062"/>
                      <a:pt x="23221" y="54981"/>
                    </a:cubicBezTo>
                    <a:cubicBezTo>
                      <a:pt x="14999" y="61451"/>
                      <a:pt x="10113" y="71268"/>
                      <a:pt x="9906" y="81728"/>
                    </a:cubicBezTo>
                    <a:lnTo>
                      <a:pt x="9906" y="158503"/>
                    </a:lnTo>
                    <a:lnTo>
                      <a:pt x="0" y="158503"/>
                    </a:lnTo>
                    <a:lnTo>
                      <a:pt x="0" y="81728"/>
                    </a:lnTo>
                    <a:cubicBezTo>
                      <a:pt x="246" y="68199"/>
                      <a:pt x="6569" y="55499"/>
                      <a:pt x="17217" y="47150"/>
                    </a:cubicBezTo>
                    <a:cubicBezTo>
                      <a:pt x="40455" y="30468"/>
                      <a:pt x="66348" y="17837"/>
                      <a:pt x="93799" y="9792"/>
                    </a:cubicBezTo>
                    <a:cubicBezTo>
                      <a:pt x="114835" y="3663"/>
                      <a:pt x="136595" y="370"/>
                      <a:pt x="158503" y="0"/>
                    </a:cubicBezTo>
                    <a:close/>
                  </a:path>
                </a:pathLst>
              </a:custGeom>
              <a:grpFill/>
              <a:ln w="6350" cap="flat">
                <a:solidFill>
                  <a:schemeClr val="tx1"/>
                </a:solidFill>
                <a:prstDash val="solid"/>
                <a:miter/>
              </a:ln>
              <a:effectLst>
                <a:glow>
                  <a:schemeClr val="bg1">
                    <a:alpha val="40000"/>
                  </a:schemeClr>
                </a:glow>
              </a:effectLst>
            </p:spPr>
            <p:txBody>
              <a:bodyPr rtlCol="0" anchor="ctr"/>
              <a:lstStyle/>
              <a:p>
                <a:endParaRPr lang="en-US">
                  <a:solidFill>
                    <a:sysClr val="windowText" lastClr="000000"/>
                  </a:solidFill>
                  <a:effectLst/>
                </a:endParaRPr>
              </a:p>
            </p:txBody>
          </p:sp>
          <p:pic>
            <p:nvPicPr>
              <p:cNvPr id="192" name="Graphic 191" descr="User outline">
                <a:extLst>
                  <a:ext uri="{FF2B5EF4-FFF2-40B4-BE49-F238E27FC236}">
                    <a16:creationId xmlns:a16="http://schemas.microsoft.com/office/drawing/2014/main" id="{CA61014D-0CDC-259F-8910-8B852A9ACE4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04470" y="2023963"/>
                <a:ext cx="567269" cy="567269"/>
              </a:xfrm>
              <a:prstGeom prst="rect">
                <a:avLst/>
              </a:prstGeom>
              <a:effectLst>
                <a:glow>
                  <a:schemeClr val="bg1">
                    <a:alpha val="40000"/>
                  </a:schemeClr>
                </a:glow>
              </a:effectLst>
            </p:spPr>
          </p:pic>
        </p:grpSp>
        <p:sp>
          <p:nvSpPr>
            <p:cNvPr id="189" name="Rectangle: Rounded Corners 188">
              <a:extLst>
                <a:ext uri="{FF2B5EF4-FFF2-40B4-BE49-F238E27FC236}">
                  <a16:creationId xmlns:a16="http://schemas.microsoft.com/office/drawing/2014/main" id="{18433CD5-5DEE-6FF4-3C57-4D281E915CFA}"/>
                </a:ext>
              </a:extLst>
            </p:cNvPr>
            <p:cNvSpPr/>
            <p:nvPr/>
          </p:nvSpPr>
          <p:spPr>
            <a:xfrm>
              <a:off x="1940080" y="7038468"/>
              <a:ext cx="260204" cy="355821"/>
            </a:xfrm>
            <a:prstGeom prst="roundRect">
              <a:avLst>
                <a:gd name="adj" fmla="val 5650"/>
              </a:avLst>
            </a:prstGeom>
            <a:grp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600">
                  <a:solidFill>
                    <a:sysClr val="windowText" lastClr="000000"/>
                  </a:solidFill>
                  <a:effectLst>
                    <a:glow>
                      <a:schemeClr val="accent1">
                        <a:alpha val="40000"/>
                      </a:schemeClr>
                    </a:glow>
                  </a:effectLst>
                  <a:latin typeface="Consolas" panose="020B0609020204030204" pitchFamily="49" charset="0"/>
                  <a:ea typeface="Roboto" panose="02000000000000000000" pitchFamily="2" charset="0"/>
                  <a:cs typeface="Roboto" panose="02000000000000000000" pitchFamily="2" charset="0"/>
                </a:rPr>
                <a:t>L</a:t>
              </a:r>
            </a:p>
          </p:txBody>
        </p:sp>
      </p:grpSp>
      <p:sp>
        <p:nvSpPr>
          <p:cNvPr id="193" name="TextBox 192">
            <a:extLst>
              <a:ext uri="{FF2B5EF4-FFF2-40B4-BE49-F238E27FC236}">
                <a16:creationId xmlns:a16="http://schemas.microsoft.com/office/drawing/2014/main" id="{F1895105-042E-7689-5BCC-DC7FECAEC21A}"/>
              </a:ext>
            </a:extLst>
          </p:cNvPr>
          <p:cNvSpPr txBox="1"/>
          <p:nvPr/>
        </p:nvSpPr>
        <p:spPr>
          <a:xfrm>
            <a:off x="5268810" y="7242402"/>
            <a:ext cx="2446361" cy="2445595"/>
          </a:xfrm>
          <a:prstGeom prst="rect">
            <a:avLst/>
          </a:prstGeom>
          <a:noFill/>
        </p:spPr>
        <p:txBody>
          <a:bodyPr wrap="square" lIns="91440" tIns="45720" rIns="91440" bIns="45720" anchor="t">
            <a:spAutoFit/>
          </a:bodyPr>
          <a:lstStyle/>
          <a:p>
            <a:r>
              <a:rPr lang="en-US" sz="1200">
                <a:solidFill>
                  <a:sysClr val="windowText" lastClr="000000"/>
                </a:solidFill>
                <a:effectLst/>
                <a:latin typeface="Consolas"/>
                <a:ea typeface="Roboto"/>
                <a:cs typeface="Roboto"/>
              </a:rPr>
              <a:t>&gt;_ </a:t>
            </a:r>
            <a:r>
              <a:rPr lang="en-US" sz="1200">
                <a:solidFill>
                  <a:sysClr val="windowText" lastClr="000000"/>
                </a:solidFill>
                <a:latin typeface="Consolas"/>
                <a:ea typeface="Roboto"/>
                <a:cs typeface="Roboto"/>
              </a:rPr>
              <a:t>T</a:t>
            </a:r>
            <a:r>
              <a:rPr lang="en-US" sz="1200">
                <a:solidFill>
                  <a:sysClr val="windowText" lastClr="000000"/>
                </a:solidFill>
                <a:effectLst/>
                <a:latin typeface="Consolas"/>
                <a:ea typeface="Roboto"/>
                <a:cs typeface="Roboto"/>
              </a:rPr>
              <a:t>ake turns naming things that fall under the category of “Plants</a:t>
            </a:r>
            <a:r>
              <a:rPr lang="en-US" sz="1200">
                <a:solidFill>
                  <a:sysClr val="windowText" lastClr="000000"/>
                </a:solidFill>
                <a:latin typeface="Consolas"/>
                <a:ea typeface="Roboto"/>
                <a:cs typeface="Roboto"/>
              </a:rPr>
              <a:t>”.</a:t>
            </a:r>
            <a:endParaRPr lang="en-US" sz="1200">
              <a:solidFill>
                <a:sysClr val="windowText" lastClr="000000"/>
              </a:solidFill>
              <a:effectLst/>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endParaRPr lang="en-US" sz="1200" b="1">
              <a:solidFill>
                <a:sysClr val="windowText" lastClr="000000"/>
              </a:solidFill>
              <a:latin typeface="Consolas" panose="020B0609020204030204" pitchFamily="49" charset="0"/>
              <a:ea typeface="Roboto" panose="02000000000000000000" pitchFamily="2" charset="0"/>
              <a:cs typeface="Roboto" panose="02000000000000000000" pitchFamily="2" charset="0"/>
            </a:endParaRPr>
          </a:p>
          <a:p>
            <a:r>
              <a:rPr lang="en-US" sz="1200" b="1">
                <a:solidFill>
                  <a:sysClr val="windowText" lastClr="000000"/>
                </a:solidFill>
                <a:effectLst/>
                <a:latin typeface="Consolas"/>
                <a:ea typeface="Roboto"/>
                <a:cs typeface="Roboto"/>
              </a:rPr>
              <a:t>Penalty:</a:t>
            </a:r>
          </a:p>
          <a:p>
            <a:r>
              <a:rPr lang="en-US" sz="1200">
                <a:solidFill>
                  <a:sysClr val="windowText" lastClr="000000"/>
                </a:solidFill>
                <a:effectLst/>
                <a:latin typeface="Consolas"/>
                <a:ea typeface="Roboto"/>
                <a:cs typeface="Roboto"/>
              </a:rPr>
              <a:t>The first AI to hesitate or name something outside of the category loses 1 point.</a:t>
            </a:r>
            <a:endParaRPr lang="en-US" sz="1200">
              <a:solidFill>
                <a:sysClr val="windowText" lastClr="000000"/>
              </a:solidFill>
              <a:effectLst/>
            </a:endParaRPr>
          </a:p>
        </p:txBody>
      </p:sp>
    </p:spTree>
    <p:extLst>
      <p:ext uri="{BB962C8B-B14F-4D97-AF65-F5344CB8AC3E}">
        <p14:creationId xmlns:p14="http://schemas.microsoft.com/office/powerpoint/2010/main" val="41094378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bout xmlns="c9b85fb9-d432-4c5e-9362-762bccf70b9e">'</About>
    <TaxCatchAll xmlns="857895e4-a5d5-4dd3-b6d0-c68d4652c710" xsi:nil="true"/>
    <lcf76f155ced4ddcb4097134ff3c332f xmlns="c9b85fb9-d432-4c5e-9362-762bccf70b9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1DC113730FEB45BA35D7DA61963256" ma:contentTypeVersion="14" ma:contentTypeDescription="Create a new document." ma:contentTypeScope="" ma:versionID="9ab2fee7e68aec98a88ec4a0710d59c9">
  <xsd:schema xmlns:xsd="http://www.w3.org/2001/XMLSchema" xmlns:xs="http://www.w3.org/2001/XMLSchema" xmlns:p="http://schemas.microsoft.com/office/2006/metadata/properties" xmlns:ns2="c9b85fb9-d432-4c5e-9362-762bccf70b9e" xmlns:ns3="857895e4-a5d5-4dd3-b6d0-c68d4652c710" targetNamespace="http://schemas.microsoft.com/office/2006/metadata/properties" ma:root="true" ma:fieldsID="a2cc54d57d8fe611a5624542f85c94ce" ns2:_="" ns3:_="">
    <xsd:import namespace="c9b85fb9-d432-4c5e-9362-762bccf70b9e"/>
    <xsd:import namespace="857895e4-a5d5-4dd3-b6d0-c68d4652c71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About"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85fb9-d432-4c5e-9362-762bccf70b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About" ma:index="12" nillable="true" ma:displayName="About" ma:default="'" ma:description="Write about what the link is here" ma:format="Dropdown" ma:internalName="About">
      <xsd:simpleType>
        <xsd:restriction base="dms:Note">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573f668-f3c2-41a3-9de5-80cf810034af"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57895e4-a5d5-4dd3-b6d0-c68d4652c71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e0c702-f3ac-490e-8ef2-a9b142c9b191}" ma:internalName="TaxCatchAll" ma:showField="CatchAllData" ma:web="857895e4-a5d5-4dd3-b6d0-c68d4652c7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13C70B-A501-4E3A-8E42-C4D185BB8D8A}">
  <ds:schemaRefs>
    <ds:schemaRef ds:uri="857895e4-a5d5-4dd3-b6d0-c68d4652c710"/>
    <ds:schemaRef ds:uri="c9b85fb9-d432-4c5e-9362-762bccf70b9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A1E3062-C479-49B6-B5A9-DC1046F952C0}">
  <ds:schemaRefs>
    <ds:schemaRef ds:uri="http://schemas.microsoft.com/sharepoint/v3/contenttype/forms"/>
  </ds:schemaRefs>
</ds:datastoreItem>
</file>

<file path=customXml/itemProps3.xml><?xml version="1.0" encoding="utf-8"?>
<ds:datastoreItem xmlns:ds="http://schemas.openxmlformats.org/officeDocument/2006/customXml" ds:itemID="{B27DAB3C-F7A6-4DEE-9BD4-6C3A72C46B63}"/>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11</Slides>
  <Notes>2</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cp:lastPrinted>2024-04-08T20:00:22Z</cp:lastPrinted>
  <dcterms:created xsi:type="dcterms:W3CDTF">2024-03-26T15:16:25Z</dcterms:created>
  <dcterms:modified xsi:type="dcterms:W3CDTF">2024-04-16T22:52:36Z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0x010100291DC113730FEB45BA35D7DA61963256</vt:lpwstr>
  </property>
  <property fmtid="{D5CDD505-2E9C-101B-9397-08002B2CF9AE}" pid="3" name="MediaServiceImageTags">
    <vt:lpwstr/>
  </property>
</Properties>
</file>